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F930A-95F3-4C8C-B835-D297BD5B458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A7B0986E-5DDB-4B93-9F70-EA88EEA89B81}">
      <dgm:prSet phldrT="[Text]"/>
      <dgm:spPr>
        <a:xfrm>
          <a:off x="4692997" y="1694677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IVEK teenused</a:t>
          </a:r>
        </a:p>
      </dgm:t>
    </dgm:pt>
    <dgm:pt modelId="{8CF994D3-115F-4F29-B5AF-2546B28A91C5}" type="parTrans" cxnId="{E167866E-E6F6-450F-BD9A-79A81D330732}">
      <dgm:prSet/>
      <dgm:spPr/>
      <dgm:t>
        <a:bodyPr/>
        <a:lstStyle/>
        <a:p>
          <a:endParaRPr lang="et-EE"/>
        </a:p>
      </dgm:t>
    </dgm:pt>
    <dgm:pt modelId="{21A2C624-EC57-4CDD-830A-B7CFDFE0FA6F}" type="sibTrans" cxnId="{E167866E-E6F6-450F-BD9A-79A81D330732}">
      <dgm:prSet/>
      <dgm:spPr/>
      <dgm:t>
        <a:bodyPr/>
        <a:lstStyle/>
        <a:p>
          <a:endParaRPr lang="et-EE"/>
        </a:p>
      </dgm:t>
    </dgm:pt>
    <dgm:pt modelId="{A7E61E5F-296F-4F85-BC93-6AA53F5EBD9E}">
      <dgm:prSet phldrT="[Text]"/>
      <dgm:spPr>
        <a:xfrm>
          <a:off x="4692997" y="2051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Ettevõtjate nõustamine</a:t>
          </a:r>
        </a:p>
      </dgm:t>
    </dgm:pt>
    <dgm:pt modelId="{3B627432-A5A0-4DC3-A3E9-BFE71F30AC0A}" type="parTrans" cxnId="{EBD1231C-5BA9-4B19-89C7-FDD5091EE5F9}">
      <dgm:prSet/>
      <dgm:spPr>
        <a:xfrm rot="16200000">
          <a:off x="4976289" y="1403499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t-E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EF37591-B539-460C-A704-CBC72843E308}" type="sibTrans" cxnId="{EBD1231C-5BA9-4B19-89C7-FDD5091EE5F9}">
      <dgm:prSet/>
      <dgm:spPr/>
      <dgm:t>
        <a:bodyPr/>
        <a:lstStyle/>
        <a:p>
          <a:endParaRPr lang="et-EE"/>
        </a:p>
      </dgm:t>
    </dgm:pt>
    <dgm:pt modelId="{CCF01FE2-2B33-468F-85C1-FA313AFA2AED}">
      <dgm:prSet phldrT="[Text]"/>
      <dgm:spPr>
        <a:xfrm>
          <a:off x="6016345" y="639342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Vabaühenduste nõustamine</a:t>
          </a:r>
        </a:p>
      </dgm:t>
    </dgm:pt>
    <dgm:pt modelId="{FEBAB193-1BA2-443E-B9DC-B2E146DB697E}" type="parTrans" cxnId="{8D5D8358-FD0B-4052-BD12-AD3A53047969}">
      <dgm:prSet/>
      <dgm:spPr>
        <a:xfrm rot="19285714">
          <a:off x="5637963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t-E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D9089E9-90BA-44C0-90BC-2F13E66CA4BD}" type="sibTrans" cxnId="{8D5D8358-FD0B-4052-BD12-AD3A53047969}">
      <dgm:prSet/>
      <dgm:spPr/>
      <dgm:t>
        <a:bodyPr/>
        <a:lstStyle/>
        <a:p>
          <a:endParaRPr lang="et-EE"/>
        </a:p>
      </dgm:t>
    </dgm:pt>
    <dgm:pt modelId="{DF7AE9A8-AD0F-4758-902F-7171DEFA4FB6}">
      <dgm:prSet phldrT="[Text]"/>
      <dgm:spPr>
        <a:xfrm>
          <a:off x="6343185" y="2071322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Ettevõtlik õpe ja haridusklaster</a:t>
          </a:r>
        </a:p>
      </dgm:t>
    </dgm:pt>
    <dgm:pt modelId="{D7FC8CD9-7296-453E-A7C2-987DC861144D}" type="parTrans" cxnId="{E3F7DD33-2E23-492C-A4B1-D463149D77DF}">
      <dgm:prSet/>
      <dgm:spPr>
        <a:xfrm rot="771429">
          <a:off x="5801383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t-E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FC046E7-5F53-4F0C-A8B8-9905D3A200DD}" type="sibTrans" cxnId="{E3F7DD33-2E23-492C-A4B1-D463149D77DF}">
      <dgm:prSet/>
      <dgm:spPr/>
      <dgm:t>
        <a:bodyPr/>
        <a:lstStyle/>
        <a:p>
          <a:endParaRPr lang="et-EE"/>
        </a:p>
      </dgm:t>
    </dgm:pt>
    <dgm:pt modelId="{E1E6D54F-ABF9-43F6-9F73-329CD6397FA3}">
      <dgm:prSet phldrT="[Text]"/>
      <dgm:spPr>
        <a:xfrm>
          <a:off x="5427400" y="3219680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Turismiklaster</a:t>
          </a:r>
        </a:p>
      </dgm:t>
    </dgm:pt>
    <dgm:pt modelId="{45004F4D-0FE9-4094-B61E-3346F611F7CB}" type="parTrans" cxnId="{21CFDE66-3DBD-4CC7-B1B9-5B74E485C87F}">
      <dgm:prSet/>
      <dgm:spPr>
        <a:xfrm rot="3857143">
          <a:off x="5343491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t-E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1A832B8-263C-414C-9C79-AF3D8A0CF5F4}" type="sibTrans" cxnId="{21CFDE66-3DBD-4CC7-B1B9-5B74E485C87F}">
      <dgm:prSet/>
      <dgm:spPr/>
      <dgm:t>
        <a:bodyPr/>
        <a:lstStyle/>
        <a:p>
          <a:endParaRPr lang="et-EE"/>
        </a:p>
      </dgm:t>
    </dgm:pt>
    <dgm:pt modelId="{EE0902F9-0466-4656-8510-BDC1DD177275}">
      <dgm:prSet phldrT="[Text]"/>
      <dgm:spPr>
        <a:xfrm>
          <a:off x="3958594" y="3219680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Viru Filmifond</a:t>
          </a:r>
        </a:p>
      </dgm:t>
    </dgm:pt>
    <dgm:pt modelId="{9CE01689-86D0-42A5-A03C-BAEDA84F9DF3}" type="parTrans" cxnId="{AAA82F59-AB59-4520-805D-67D9FC920653}">
      <dgm:prSet/>
      <dgm:spPr>
        <a:xfrm rot="6942857">
          <a:off x="4609088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t-E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6839414-F8ED-4228-84CC-D5C871B5243F}" type="sibTrans" cxnId="{AAA82F59-AB59-4520-805D-67D9FC920653}">
      <dgm:prSet/>
      <dgm:spPr/>
      <dgm:t>
        <a:bodyPr/>
        <a:lstStyle/>
        <a:p>
          <a:endParaRPr lang="et-EE"/>
        </a:p>
      </dgm:t>
    </dgm:pt>
    <dgm:pt modelId="{9615BDA7-7252-4FF9-A76A-8B8A741AA4BD}">
      <dgm:prSet phldrT="[Text]"/>
      <dgm:spPr>
        <a:xfrm>
          <a:off x="3042809" y="2071322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Strateegiline nõustamine</a:t>
          </a:r>
        </a:p>
      </dgm:t>
    </dgm:pt>
    <dgm:pt modelId="{F1EC18B6-2343-459F-AA53-86EE09B7C7FB}" type="parTrans" cxnId="{39F9D5B6-D8CE-42CD-BA1A-EF2469C5B8D7}">
      <dgm:prSet/>
      <dgm:spPr>
        <a:xfrm rot="10028571">
          <a:off x="4151195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t-E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D7336E2-072E-46A7-88C2-C5FD28F7D7D6}" type="sibTrans" cxnId="{39F9D5B6-D8CE-42CD-BA1A-EF2469C5B8D7}">
      <dgm:prSet/>
      <dgm:spPr/>
      <dgm:t>
        <a:bodyPr/>
        <a:lstStyle/>
        <a:p>
          <a:endParaRPr lang="et-EE"/>
        </a:p>
      </dgm:t>
    </dgm:pt>
    <dgm:pt modelId="{1B2A94CD-9A96-43FA-B14D-94B6A47CECA6}">
      <dgm:prSet phldrT="[Text]"/>
      <dgm:spPr>
        <a:xfrm>
          <a:off x="3369649" y="639342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Europe Direct Narva</a:t>
          </a:r>
        </a:p>
      </dgm:t>
    </dgm:pt>
    <dgm:pt modelId="{86A5FA47-D5F2-4C50-B72F-3245C90E89C6}" type="parTrans" cxnId="{B210EFF1-DDEA-478F-AA76-9E972D666491}">
      <dgm:prSet/>
      <dgm:spPr>
        <a:xfrm rot="13114286">
          <a:off x="4314615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t-EE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3FB50DA-4DB9-4FC1-8C6F-EE3B9599EE28}" type="sibTrans" cxnId="{B210EFF1-DDEA-478F-AA76-9E972D666491}">
      <dgm:prSet/>
      <dgm:spPr/>
      <dgm:t>
        <a:bodyPr/>
        <a:lstStyle/>
        <a:p>
          <a:endParaRPr lang="et-EE"/>
        </a:p>
      </dgm:t>
    </dgm:pt>
    <dgm:pt modelId="{0699FDA2-C360-479E-AD8F-E93702D5A434}" type="pres">
      <dgm:prSet presAssocID="{BA8F930A-95F3-4C8C-B835-D297BD5B458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D20E24-025C-4489-861E-E47B8007EA73}" type="pres">
      <dgm:prSet presAssocID="{A7B0986E-5DDB-4B93-9F70-EA88EEA89B81}" presName="centerShape" presStyleLbl="node0" presStyleIdx="0" presStyleCnt="1"/>
      <dgm:spPr/>
    </dgm:pt>
    <dgm:pt modelId="{DFF2B1E2-F456-4151-A112-D42476AC592A}" type="pres">
      <dgm:prSet presAssocID="{3B627432-A5A0-4DC3-A3E9-BFE71F30AC0A}" presName="Name9" presStyleLbl="parChTrans1D2" presStyleIdx="0" presStyleCnt="7"/>
      <dgm:spPr/>
    </dgm:pt>
    <dgm:pt modelId="{11956E19-717F-471C-BCC6-8B31CB8810BC}" type="pres">
      <dgm:prSet presAssocID="{3B627432-A5A0-4DC3-A3E9-BFE71F30AC0A}" presName="connTx" presStyleLbl="parChTrans1D2" presStyleIdx="0" presStyleCnt="7"/>
      <dgm:spPr/>
    </dgm:pt>
    <dgm:pt modelId="{18D16839-26B0-421A-9B98-876865464459}" type="pres">
      <dgm:prSet presAssocID="{A7E61E5F-296F-4F85-BC93-6AA53F5EBD9E}" presName="node" presStyleLbl="node1" presStyleIdx="0" presStyleCnt="7">
        <dgm:presLayoutVars>
          <dgm:bulletEnabled val="1"/>
        </dgm:presLayoutVars>
      </dgm:prSet>
      <dgm:spPr/>
    </dgm:pt>
    <dgm:pt modelId="{46CBF36D-A26D-4D2D-83FB-7E7EA9A20813}" type="pres">
      <dgm:prSet presAssocID="{FEBAB193-1BA2-443E-B9DC-B2E146DB697E}" presName="Name9" presStyleLbl="parChTrans1D2" presStyleIdx="1" presStyleCnt="7"/>
      <dgm:spPr/>
    </dgm:pt>
    <dgm:pt modelId="{8371710B-5ECE-46DF-94C0-4703D221DB75}" type="pres">
      <dgm:prSet presAssocID="{FEBAB193-1BA2-443E-B9DC-B2E146DB697E}" presName="connTx" presStyleLbl="parChTrans1D2" presStyleIdx="1" presStyleCnt="7"/>
      <dgm:spPr/>
    </dgm:pt>
    <dgm:pt modelId="{4E1E1C11-2901-4335-B0D7-4CF7A556EACA}" type="pres">
      <dgm:prSet presAssocID="{CCF01FE2-2B33-468F-85C1-FA313AFA2AED}" presName="node" presStyleLbl="node1" presStyleIdx="1" presStyleCnt="7">
        <dgm:presLayoutVars>
          <dgm:bulletEnabled val="1"/>
        </dgm:presLayoutVars>
      </dgm:prSet>
      <dgm:spPr/>
    </dgm:pt>
    <dgm:pt modelId="{23D8B537-90D5-4CD6-ACA9-BDD47206B2EB}" type="pres">
      <dgm:prSet presAssocID="{D7FC8CD9-7296-453E-A7C2-987DC861144D}" presName="Name9" presStyleLbl="parChTrans1D2" presStyleIdx="2" presStyleCnt="7"/>
      <dgm:spPr/>
    </dgm:pt>
    <dgm:pt modelId="{DC7E1EAC-C73C-40C0-A310-F88D4D95FD8B}" type="pres">
      <dgm:prSet presAssocID="{D7FC8CD9-7296-453E-A7C2-987DC861144D}" presName="connTx" presStyleLbl="parChTrans1D2" presStyleIdx="2" presStyleCnt="7"/>
      <dgm:spPr/>
    </dgm:pt>
    <dgm:pt modelId="{4D6E7FAA-1C56-48FC-A1DB-F03288CCA8EE}" type="pres">
      <dgm:prSet presAssocID="{DF7AE9A8-AD0F-4758-902F-7171DEFA4FB6}" presName="node" presStyleLbl="node1" presStyleIdx="2" presStyleCnt="7">
        <dgm:presLayoutVars>
          <dgm:bulletEnabled val="1"/>
        </dgm:presLayoutVars>
      </dgm:prSet>
      <dgm:spPr/>
    </dgm:pt>
    <dgm:pt modelId="{7E65BA3C-4F21-4A4E-998D-C6196DE8B100}" type="pres">
      <dgm:prSet presAssocID="{45004F4D-0FE9-4094-B61E-3346F611F7CB}" presName="Name9" presStyleLbl="parChTrans1D2" presStyleIdx="3" presStyleCnt="7"/>
      <dgm:spPr/>
    </dgm:pt>
    <dgm:pt modelId="{3A33C615-FA25-4116-9934-C63551274AE2}" type="pres">
      <dgm:prSet presAssocID="{45004F4D-0FE9-4094-B61E-3346F611F7CB}" presName="connTx" presStyleLbl="parChTrans1D2" presStyleIdx="3" presStyleCnt="7"/>
      <dgm:spPr/>
    </dgm:pt>
    <dgm:pt modelId="{6E6C75E4-2BD4-424D-A1C2-B26245CF251C}" type="pres">
      <dgm:prSet presAssocID="{E1E6D54F-ABF9-43F6-9F73-329CD6397FA3}" presName="node" presStyleLbl="node1" presStyleIdx="3" presStyleCnt="7">
        <dgm:presLayoutVars>
          <dgm:bulletEnabled val="1"/>
        </dgm:presLayoutVars>
      </dgm:prSet>
      <dgm:spPr/>
    </dgm:pt>
    <dgm:pt modelId="{23187907-2144-44A2-88D4-B11FD4F1E6C3}" type="pres">
      <dgm:prSet presAssocID="{9CE01689-86D0-42A5-A03C-BAEDA84F9DF3}" presName="Name9" presStyleLbl="parChTrans1D2" presStyleIdx="4" presStyleCnt="7"/>
      <dgm:spPr/>
    </dgm:pt>
    <dgm:pt modelId="{7CDE443C-E0A9-402C-B40D-921B70D605FF}" type="pres">
      <dgm:prSet presAssocID="{9CE01689-86D0-42A5-A03C-BAEDA84F9DF3}" presName="connTx" presStyleLbl="parChTrans1D2" presStyleIdx="4" presStyleCnt="7"/>
      <dgm:spPr/>
    </dgm:pt>
    <dgm:pt modelId="{5835CDF6-43A5-457E-9D10-CDD32D790E4D}" type="pres">
      <dgm:prSet presAssocID="{EE0902F9-0466-4656-8510-BDC1DD177275}" presName="node" presStyleLbl="node1" presStyleIdx="4" presStyleCnt="7">
        <dgm:presLayoutVars>
          <dgm:bulletEnabled val="1"/>
        </dgm:presLayoutVars>
      </dgm:prSet>
      <dgm:spPr/>
    </dgm:pt>
    <dgm:pt modelId="{0A17BC10-6EC5-465B-9613-687C80D333E6}" type="pres">
      <dgm:prSet presAssocID="{F1EC18B6-2343-459F-AA53-86EE09B7C7FB}" presName="Name9" presStyleLbl="parChTrans1D2" presStyleIdx="5" presStyleCnt="7"/>
      <dgm:spPr/>
    </dgm:pt>
    <dgm:pt modelId="{05C8E32B-9112-47E0-8C7C-2A5DF75A6ECE}" type="pres">
      <dgm:prSet presAssocID="{F1EC18B6-2343-459F-AA53-86EE09B7C7FB}" presName="connTx" presStyleLbl="parChTrans1D2" presStyleIdx="5" presStyleCnt="7"/>
      <dgm:spPr/>
    </dgm:pt>
    <dgm:pt modelId="{4E0B1E1F-F053-470E-8DF0-A100C6DEC457}" type="pres">
      <dgm:prSet presAssocID="{9615BDA7-7252-4FF9-A76A-8B8A741AA4BD}" presName="node" presStyleLbl="node1" presStyleIdx="5" presStyleCnt="7">
        <dgm:presLayoutVars>
          <dgm:bulletEnabled val="1"/>
        </dgm:presLayoutVars>
      </dgm:prSet>
      <dgm:spPr/>
    </dgm:pt>
    <dgm:pt modelId="{393C2F63-CAC1-4DD6-B62D-AB9055EEC178}" type="pres">
      <dgm:prSet presAssocID="{86A5FA47-D5F2-4C50-B72F-3245C90E89C6}" presName="Name9" presStyleLbl="parChTrans1D2" presStyleIdx="6" presStyleCnt="7"/>
      <dgm:spPr/>
    </dgm:pt>
    <dgm:pt modelId="{B6841A64-5432-48A5-80E3-956D70928B54}" type="pres">
      <dgm:prSet presAssocID="{86A5FA47-D5F2-4C50-B72F-3245C90E89C6}" presName="connTx" presStyleLbl="parChTrans1D2" presStyleIdx="6" presStyleCnt="7"/>
      <dgm:spPr/>
    </dgm:pt>
    <dgm:pt modelId="{EC82676E-2FFF-48F1-9ED7-1475B38DC497}" type="pres">
      <dgm:prSet presAssocID="{1B2A94CD-9A96-43FA-B14D-94B6A47CECA6}" presName="node" presStyleLbl="node1" presStyleIdx="6" presStyleCnt="7">
        <dgm:presLayoutVars>
          <dgm:bulletEnabled val="1"/>
        </dgm:presLayoutVars>
      </dgm:prSet>
      <dgm:spPr/>
    </dgm:pt>
  </dgm:ptLst>
  <dgm:cxnLst>
    <dgm:cxn modelId="{328A1602-3427-4993-8985-D1B658880E7D}" type="presOf" srcId="{86A5FA47-D5F2-4C50-B72F-3245C90E89C6}" destId="{B6841A64-5432-48A5-80E3-956D70928B54}" srcOrd="1" destOrd="0" presId="urn:microsoft.com/office/officeart/2005/8/layout/radial1"/>
    <dgm:cxn modelId="{57AEB003-1055-464E-8DA0-C399A554F255}" type="presOf" srcId="{EE0902F9-0466-4656-8510-BDC1DD177275}" destId="{5835CDF6-43A5-457E-9D10-CDD32D790E4D}" srcOrd="0" destOrd="0" presId="urn:microsoft.com/office/officeart/2005/8/layout/radial1"/>
    <dgm:cxn modelId="{262C7612-C270-40C2-8A68-EF27C7166FB6}" type="presOf" srcId="{9CE01689-86D0-42A5-A03C-BAEDA84F9DF3}" destId="{23187907-2144-44A2-88D4-B11FD4F1E6C3}" srcOrd="0" destOrd="0" presId="urn:microsoft.com/office/officeart/2005/8/layout/radial1"/>
    <dgm:cxn modelId="{EBD1231C-5BA9-4B19-89C7-FDD5091EE5F9}" srcId="{A7B0986E-5DDB-4B93-9F70-EA88EEA89B81}" destId="{A7E61E5F-296F-4F85-BC93-6AA53F5EBD9E}" srcOrd="0" destOrd="0" parTransId="{3B627432-A5A0-4DC3-A3E9-BFE71F30AC0A}" sibTransId="{1EF37591-B539-460C-A704-CBC72843E308}"/>
    <dgm:cxn modelId="{08010C1D-B3B8-45A4-89E7-C696BB84DBCC}" type="presOf" srcId="{BA8F930A-95F3-4C8C-B835-D297BD5B4588}" destId="{0699FDA2-C360-479E-AD8F-E93702D5A434}" srcOrd="0" destOrd="0" presId="urn:microsoft.com/office/officeart/2005/8/layout/radial1"/>
    <dgm:cxn modelId="{6447AE31-B30F-467D-AD1C-F4CCD6E90F45}" type="presOf" srcId="{D7FC8CD9-7296-453E-A7C2-987DC861144D}" destId="{23D8B537-90D5-4CD6-ACA9-BDD47206B2EB}" srcOrd="0" destOrd="0" presId="urn:microsoft.com/office/officeart/2005/8/layout/radial1"/>
    <dgm:cxn modelId="{E3F7DD33-2E23-492C-A4B1-D463149D77DF}" srcId="{A7B0986E-5DDB-4B93-9F70-EA88EEA89B81}" destId="{DF7AE9A8-AD0F-4758-902F-7171DEFA4FB6}" srcOrd="2" destOrd="0" parTransId="{D7FC8CD9-7296-453E-A7C2-987DC861144D}" sibTransId="{4FC046E7-5F53-4F0C-A8B8-9905D3A200DD}"/>
    <dgm:cxn modelId="{7A92F63D-9B3F-4CF5-936E-1674EB364066}" type="presOf" srcId="{A7B0986E-5DDB-4B93-9F70-EA88EEA89B81}" destId="{07D20E24-025C-4489-861E-E47B8007EA73}" srcOrd="0" destOrd="0" presId="urn:microsoft.com/office/officeart/2005/8/layout/radial1"/>
    <dgm:cxn modelId="{CE670643-C0E6-4EF6-94BD-062428D2EBFF}" type="presOf" srcId="{D7FC8CD9-7296-453E-A7C2-987DC861144D}" destId="{DC7E1EAC-C73C-40C0-A310-F88D4D95FD8B}" srcOrd="1" destOrd="0" presId="urn:microsoft.com/office/officeart/2005/8/layout/radial1"/>
    <dgm:cxn modelId="{21CFDE66-3DBD-4CC7-B1B9-5B74E485C87F}" srcId="{A7B0986E-5DDB-4B93-9F70-EA88EEA89B81}" destId="{E1E6D54F-ABF9-43F6-9F73-329CD6397FA3}" srcOrd="3" destOrd="0" parTransId="{45004F4D-0FE9-4094-B61E-3346F611F7CB}" sibTransId="{A1A832B8-263C-414C-9C79-AF3D8A0CF5F4}"/>
    <dgm:cxn modelId="{E167866E-E6F6-450F-BD9A-79A81D330732}" srcId="{BA8F930A-95F3-4C8C-B835-D297BD5B4588}" destId="{A7B0986E-5DDB-4B93-9F70-EA88EEA89B81}" srcOrd="0" destOrd="0" parTransId="{8CF994D3-115F-4F29-B5AF-2546B28A91C5}" sibTransId="{21A2C624-EC57-4CDD-830A-B7CFDFE0FA6F}"/>
    <dgm:cxn modelId="{536E556F-D2D8-4EEE-9DFC-743B41492DEC}" type="presOf" srcId="{F1EC18B6-2343-459F-AA53-86EE09B7C7FB}" destId="{05C8E32B-9112-47E0-8C7C-2A5DF75A6ECE}" srcOrd="1" destOrd="0" presId="urn:microsoft.com/office/officeart/2005/8/layout/radial1"/>
    <dgm:cxn modelId="{2761A754-3B3A-45CC-B97F-3D19ABE0517D}" type="presOf" srcId="{45004F4D-0FE9-4094-B61E-3346F611F7CB}" destId="{7E65BA3C-4F21-4A4E-998D-C6196DE8B100}" srcOrd="0" destOrd="0" presId="urn:microsoft.com/office/officeart/2005/8/layout/radial1"/>
    <dgm:cxn modelId="{69D2DC76-E436-4FA0-82B3-2346CF2FBF1D}" type="presOf" srcId="{FEBAB193-1BA2-443E-B9DC-B2E146DB697E}" destId="{46CBF36D-A26D-4D2D-83FB-7E7EA9A20813}" srcOrd="0" destOrd="0" presId="urn:microsoft.com/office/officeart/2005/8/layout/radial1"/>
    <dgm:cxn modelId="{8D5D8358-FD0B-4052-BD12-AD3A53047969}" srcId="{A7B0986E-5DDB-4B93-9F70-EA88EEA89B81}" destId="{CCF01FE2-2B33-468F-85C1-FA313AFA2AED}" srcOrd="1" destOrd="0" parTransId="{FEBAB193-1BA2-443E-B9DC-B2E146DB697E}" sibTransId="{2D9089E9-90BA-44C0-90BC-2F13E66CA4BD}"/>
    <dgm:cxn modelId="{AAA82F59-AB59-4520-805D-67D9FC920653}" srcId="{A7B0986E-5DDB-4B93-9F70-EA88EEA89B81}" destId="{EE0902F9-0466-4656-8510-BDC1DD177275}" srcOrd="4" destOrd="0" parTransId="{9CE01689-86D0-42A5-A03C-BAEDA84F9DF3}" sibTransId="{36839414-F8ED-4228-84CC-D5C871B5243F}"/>
    <dgm:cxn modelId="{AD10197F-8376-4B5B-B79A-2261D105D75F}" type="presOf" srcId="{3B627432-A5A0-4DC3-A3E9-BFE71F30AC0A}" destId="{11956E19-717F-471C-BCC6-8B31CB8810BC}" srcOrd="1" destOrd="0" presId="urn:microsoft.com/office/officeart/2005/8/layout/radial1"/>
    <dgm:cxn modelId="{BF1F2380-112C-45AE-9A95-3D9B5DF27A3B}" type="presOf" srcId="{9CE01689-86D0-42A5-A03C-BAEDA84F9DF3}" destId="{7CDE443C-E0A9-402C-B40D-921B70D605FF}" srcOrd="1" destOrd="0" presId="urn:microsoft.com/office/officeart/2005/8/layout/radial1"/>
    <dgm:cxn modelId="{D3C35287-85FF-42C4-9534-D8243FF83799}" type="presOf" srcId="{F1EC18B6-2343-459F-AA53-86EE09B7C7FB}" destId="{0A17BC10-6EC5-465B-9613-687C80D333E6}" srcOrd="0" destOrd="0" presId="urn:microsoft.com/office/officeart/2005/8/layout/radial1"/>
    <dgm:cxn modelId="{DC46A68B-FC68-4B93-9E74-069E255C02C8}" type="presOf" srcId="{A7E61E5F-296F-4F85-BC93-6AA53F5EBD9E}" destId="{18D16839-26B0-421A-9B98-876865464459}" srcOrd="0" destOrd="0" presId="urn:microsoft.com/office/officeart/2005/8/layout/radial1"/>
    <dgm:cxn modelId="{B28258A8-F492-4C2F-BB81-9C03D6F88E0B}" type="presOf" srcId="{1B2A94CD-9A96-43FA-B14D-94B6A47CECA6}" destId="{EC82676E-2FFF-48F1-9ED7-1475B38DC497}" srcOrd="0" destOrd="0" presId="urn:microsoft.com/office/officeart/2005/8/layout/radial1"/>
    <dgm:cxn modelId="{A51993AA-76B0-4276-AA9E-66565D72399D}" type="presOf" srcId="{3B627432-A5A0-4DC3-A3E9-BFE71F30AC0A}" destId="{DFF2B1E2-F456-4151-A112-D42476AC592A}" srcOrd="0" destOrd="0" presId="urn:microsoft.com/office/officeart/2005/8/layout/radial1"/>
    <dgm:cxn modelId="{00842DAB-2396-43C1-B7A6-A00233AB5E69}" type="presOf" srcId="{E1E6D54F-ABF9-43F6-9F73-329CD6397FA3}" destId="{6E6C75E4-2BD4-424D-A1C2-B26245CF251C}" srcOrd="0" destOrd="0" presId="urn:microsoft.com/office/officeart/2005/8/layout/radial1"/>
    <dgm:cxn modelId="{39F9D5B6-D8CE-42CD-BA1A-EF2469C5B8D7}" srcId="{A7B0986E-5DDB-4B93-9F70-EA88EEA89B81}" destId="{9615BDA7-7252-4FF9-A76A-8B8A741AA4BD}" srcOrd="5" destOrd="0" parTransId="{F1EC18B6-2343-459F-AA53-86EE09B7C7FB}" sibTransId="{FD7336E2-072E-46A7-88C2-C5FD28F7D7D6}"/>
    <dgm:cxn modelId="{853857BB-7865-4EF1-8335-1214D6A5F5C7}" type="presOf" srcId="{45004F4D-0FE9-4094-B61E-3346F611F7CB}" destId="{3A33C615-FA25-4116-9934-C63551274AE2}" srcOrd="1" destOrd="0" presId="urn:microsoft.com/office/officeart/2005/8/layout/radial1"/>
    <dgm:cxn modelId="{88F1ACC2-8781-40EA-9B01-2A0564932185}" type="presOf" srcId="{86A5FA47-D5F2-4C50-B72F-3245C90E89C6}" destId="{393C2F63-CAC1-4DD6-B62D-AB9055EEC178}" srcOrd="0" destOrd="0" presId="urn:microsoft.com/office/officeart/2005/8/layout/radial1"/>
    <dgm:cxn modelId="{B5D70BC4-2674-466F-B14D-6226F5A72E5F}" type="presOf" srcId="{DF7AE9A8-AD0F-4758-902F-7171DEFA4FB6}" destId="{4D6E7FAA-1C56-48FC-A1DB-F03288CCA8EE}" srcOrd="0" destOrd="0" presId="urn:microsoft.com/office/officeart/2005/8/layout/radial1"/>
    <dgm:cxn modelId="{19DAACD6-FF4E-47B9-923A-42E79A106D88}" type="presOf" srcId="{CCF01FE2-2B33-468F-85C1-FA313AFA2AED}" destId="{4E1E1C11-2901-4335-B0D7-4CF7A556EACA}" srcOrd="0" destOrd="0" presId="urn:microsoft.com/office/officeart/2005/8/layout/radial1"/>
    <dgm:cxn modelId="{BD9B1CDD-8024-46A8-8D26-1EB2D47DB29A}" type="presOf" srcId="{FEBAB193-1BA2-443E-B9DC-B2E146DB697E}" destId="{8371710B-5ECE-46DF-94C0-4703D221DB75}" srcOrd="1" destOrd="0" presId="urn:microsoft.com/office/officeart/2005/8/layout/radial1"/>
    <dgm:cxn modelId="{30911EEC-4476-413E-9390-5ACEE9D171B8}" type="presOf" srcId="{9615BDA7-7252-4FF9-A76A-8B8A741AA4BD}" destId="{4E0B1E1F-F053-470E-8DF0-A100C6DEC457}" srcOrd="0" destOrd="0" presId="urn:microsoft.com/office/officeart/2005/8/layout/radial1"/>
    <dgm:cxn modelId="{B210EFF1-DDEA-478F-AA76-9E972D666491}" srcId="{A7B0986E-5DDB-4B93-9F70-EA88EEA89B81}" destId="{1B2A94CD-9A96-43FA-B14D-94B6A47CECA6}" srcOrd="6" destOrd="0" parTransId="{86A5FA47-D5F2-4C50-B72F-3245C90E89C6}" sibTransId="{73FB50DA-4DB9-4FC1-8C6F-EE3B9599EE28}"/>
    <dgm:cxn modelId="{6F8A12EB-11FD-4BAB-92A4-963BE2E5FE6B}" type="presParOf" srcId="{0699FDA2-C360-479E-AD8F-E93702D5A434}" destId="{07D20E24-025C-4489-861E-E47B8007EA73}" srcOrd="0" destOrd="0" presId="urn:microsoft.com/office/officeart/2005/8/layout/radial1"/>
    <dgm:cxn modelId="{FF53B552-377A-4AB7-B731-191496EF0B5E}" type="presParOf" srcId="{0699FDA2-C360-479E-AD8F-E93702D5A434}" destId="{DFF2B1E2-F456-4151-A112-D42476AC592A}" srcOrd="1" destOrd="0" presId="urn:microsoft.com/office/officeart/2005/8/layout/radial1"/>
    <dgm:cxn modelId="{33044359-8A76-4B7B-8CEB-5600724AA8E9}" type="presParOf" srcId="{DFF2B1E2-F456-4151-A112-D42476AC592A}" destId="{11956E19-717F-471C-BCC6-8B31CB8810BC}" srcOrd="0" destOrd="0" presId="urn:microsoft.com/office/officeart/2005/8/layout/radial1"/>
    <dgm:cxn modelId="{023F86AC-BF06-4351-9009-ABCFE3CC8901}" type="presParOf" srcId="{0699FDA2-C360-479E-AD8F-E93702D5A434}" destId="{18D16839-26B0-421A-9B98-876865464459}" srcOrd="2" destOrd="0" presId="urn:microsoft.com/office/officeart/2005/8/layout/radial1"/>
    <dgm:cxn modelId="{4C94DC1A-1D82-4981-97F7-92BB4BECB08D}" type="presParOf" srcId="{0699FDA2-C360-479E-AD8F-E93702D5A434}" destId="{46CBF36D-A26D-4D2D-83FB-7E7EA9A20813}" srcOrd="3" destOrd="0" presId="urn:microsoft.com/office/officeart/2005/8/layout/radial1"/>
    <dgm:cxn modelId="{B2797A3F-6B5F-4A43-89E3-C2BA8CBE91AD}" type="presParOf" srcId="{46CBF36D-A26D-4D2D-83FB-7E7EA9A20813}" destId="{8371710B-5ECE-46DF-94C0-4703D221DB75}" srcOrd="0" destOrd="0" presId="urn:microsoft.com/office/officeart/2005/8/layout/radial1"/>
    <dgm:cxn modelId="{54808A10-2634-4A13-AA85-D2EA8256C630}" type="presParOf" srcId="{0699FDA2-C360-479E-AD8F-E93702D5A434}" destId="{4E1E1C11-2901-4335-B0D7-4CF7A556EACA}" srcOrd="4" destOrd="0" presId="urn:microsoft.com/office/officeart/2005/8/layout/radial1"/>
    <dgm:cxn modelId="{59AA1F40-2A36-4B5C-83E9-63588CC4DFAD}" type="presParOf" srcId="{0699FDA2-C360-479E-AD8F-E93702D5A434}" destId="{23D8B537-90D5-4CD6-ACA9-BDD47206B2EB}" srcOrd="5" destOrd="0" presId="urn:microsoft.com/office/officeart/2005/8/layout/radial1"/>
    <dgm:cxn modelId="{6537F7AD-C535-46F8-921F-BEE500818FB3}" type="presParOf" srcId="{23D8B537-90D5-4CD6-ACA9-BDD47206B2EB}" destId="{DC7E1EAC-C73C-40C0-A310-F88D4D95FD8B}" srcOrd="0" destOrd="0" presId="urn:microsoft.com/office/officeart/2005/8/layout/radial1"/>
    <dgm:cxn modelId="{FAE0CEEB-6F9C-46B2-8FF6-4579F150A52E}" type="presParOf" srcId="{0699FDA2-C360-479E-AD8F-E93702D5A434}" destId="{4D6E7FAA-1C56-48FC-A1DB-F03288CCA8EE}" srcOrd="6" destOrd="0" presId="urn:microsoft.com/office/officeart/2005/8/layout/radial1"/>
    <dgm:cxn modelId="{52B2A498-49C6-4444-8007-2C1145451BF9}" type="presParOf" srcId="{0699FDA2-C360-479E-AD8F-E93702D5A434}" destId="{7E65BA3C-4F21-4A4E-998D-C6196DE8B100}" srcOrd="7" destOrd="0" presId="urn:microsoft.com/office/officeart/2005/8/layout/radial1"/>
    <dgm:cxn modelId="{D55B7F2F-DCB2-4F61-B935-6F4982876204}" type="presParOf" srcId="{7E65BA3C-4F21-4A4E-998D-C6196DE8B100}" destId="{3A33C615-FA25-4116-9934-C63551274AE2}" srcOrd="0" destOrd="0" presId="urn:microsoft.com/office/officeart/2005/8/layout/radial1"/>
    <dgm:cxn modelId="{803E62A1-FAD7-422E-B27D-977CB6490D45}" type="presParOf" srcId="{0699FDA2-C360-479E-AD8F-E93702D5A434}" destId="{6E6C75E4-2BD4-424D-A1C2-B26245CF251C}" srcOrd="8" destOrd="0" presId="urn:microsoft.com/office/officeart/2005/8/layout/radial1"/>
    <dgm:cxn modelId="{6C8CCC3D-93EF-416A-8C51-9D5881ECA1A2}" type="presParOf" srcId="{0699FDA2-C360-479E-AD8F-E93702D5A434}" destId="{23187907-2144-44A2-88D4-B11FD4F1E6C3}" srcOrd="9" destOrd="0" presId="urn:microsoft.com/office/officeart/2005/8/layout/radial1"/>
    <dgm:cxn modelId="{891DFFA2-688B-42A8-B5B1-596B3256F88F}" type="presParOf" srcId="{23187907-2144-44A2-88D4-B11FD4F1E6C3}" destId="{7CDE443C-E0A9-402C-B40D-921B70D605FF}" srcOrd="0" destOrd="0" presId="urn:microsoft.com/office/officeart/2005/8/layout/radial1"/>
    <dgm:cxn modelId="{5EA78BD4-C044-4BA4-9D9D-14257DCADBA7}" type="presParOf" srcId="{0699FDA2-C360-479E-AD8F-E93702D5A434}" destId="{5835CDF6-43A5-457E-9D10-CDD32D790E4D}" srcOrd="10" destOrd="0" presId="urn:microsoft.com/office/officeart/2005/8/layout/radial1"/>
    <dgm:cxn modelId="{7BB8D661-CCAE-48D0-A643-1FB1F8A77020}" type="presParOf" srcId="{0699FDA2-C360-479E-AD8F-E93702D5A434}" destId="{0A17BC10-6EC5-465B-9613-687C80D333E6}" srcOrd="11" destOrd="0" presId="urn:microsoft.com/office/officeart/2005/8/layout/radial1"/>
    <dgm:cxn modelId="{268A3C91-CE9A-4890-85D7-7E0FB13149E5}" type="presParOf" srcId="{0A17BC10-6EC5-465B-9613-687C80D333E6}" destId="{05C8E32B-9112-47E0-8C7C-2A5DF75A6ECE}" srcOrd="0" destOrd="0" presId="urn:microsoft.com/office/officeart/2005/8/layout/radial1"/>
    <dgm:cxn modelId="{43EC45B7-3427-4F95-B8F6-0C597EBF9A00}" type="presParOf" srcId="{0699FDA2-C360-479E-AD8F-E93702D5A434}" destId="{4E0B1E1F-F053-470E-8DF0-A100C6DEC457}" srcOrd="12" destOrd="0" presId="urn:microsoft.com/office/officeart/2005/8/layout/radial1"/>
    <dgm:cxn modelId="{2ACFB1B7-0EFA-4568-848A-68D2EAE3C2FA}" type="presParOf" srcId="{0699FDA2-C360-479E-AD8F-E93702D5A434}" destId="{393C2F63-CAC1-4DD6-B62D-AB9055EEC178}" srcOrd="13" destOrd="0" presId="urn:microsoft.com/office/officeart/2005/8/layout/radial1"/>
    <dgm:cxn modelId="{876FC8B5-C6C0-432F-8696-F637C9A2026E}" type="presParOf" srcId="{393C2F63-CAC1-4DD6-B62D-AB9055EEC178}" destId="{B6841A64-5432-48A5-80E3-956D70928B54}" srcOrd="0" destOrd="0" presId="urn:microsoft.com/office/officeart/2005/8/layout/radial1"/>
    <dgm:cxn modelId="{23D45B35-9637-4791-8341-FB4F57EAEA53}" type="presParOf" srcId="{0699FDA2-C360-479E-AD8F-E93702D5A434}" destId="{EC82676E-2FFF-48F1-9ED7-1475B38DC49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945C68-6723-4671-A3E0-7D54ED1A019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56283936-986C-4CCC-9A8C-CFB573129B1B}">
      <dgm:prSet phldrT="[Text]"/>
      <dgm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Jätkuvad tegevused</a:t>
          </a:r>
        </a:p>
      </dgm:t>
    </dgm:pt>
    <dgm:pt modelId="{0687A34F-D326-43B3-9EB2-05D459E207AF}" type="parTrans" cxnId="{1C9F1C6E-FDC5-423D-B092-675DE62CD37D}">
      <dgm:prSet/>
      <dgm:spPr/>
      <dgm:t>
        <a:bodyPr/>
        <a:lstStyle/>
        <a:p>
          <a:endParaRPr lang="et-EE"/>
        </a:p>
      </dgm:t>
    </dgm:pt>
    <dgm:pt modelId="{99A04853-72C8-485C-86BC-868DD2FB9625}" type="sibTrans" cxnId="{1C9F1C6E-FDC5-423D-B092-675DE62CD37D}">
      <dgm:prSet/>
      <dgm:spPr/>
      <dgm:t>
        <a:bodyPr/>
        <a:lstStyle/>
        <a:p>
          <a:endParaRPr lang="et-EE"/>
        </a:p>
      </dgm:t>
    </dgm:pt>
    <dgm:pt modelId="{6C98C760-4A93-4D26-8D35-67E75FF8E656}">
      <dgm:prSet phldrT="[Text]"/>
      <dgm:spPr>
        <a:xfrm>
          <a:off x="335030" y="1887058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baaskoolitus alustavale ettevõtjale</a:t>
          </a:r>
        </a:p>
      </dgm:t>
    </dgm:pt>
    <dgm:pt modelId="{E53E282C-B949-42C1-B77A-F8EF5E473902}" type="parTrans" cxnId="{3843F80D-F809-465B-A85D-B90643C5F24C}">
      <dgm:prSet/>
      <dgm:spPr/>
      <dgm:t>
        <a:bodyPr/>
        <a:lstStyle/>
        <a:p>
          <a:endParaRPr lang="et-EE"/>
        </a:p>
      </dgm:t>
    </dgm:pt>
    <dgm:pt modelId="{E2D8561C-AEF2-40F6-BE01-504A9A6A0856}" type="sibTrans" cxnId="{3843F80D-F809-465B-A85D-B90643C5F24C}">
      <dgm:prSet/>
      <dgm:spPr/>
      <dgm:t>
        <a:bodyPr/>
        <a:lstStyle/>
        <a:p>
          <a:endParaRPr lang="et-EE"/>
        </a:p>
      </dgm:t>
    </dgm:pt>
    <dgm:pt modelId="{E3BCCD4C-2616-4606-AF1D-1573A9DE4E37}">
      <dgm:prSet phldrT="[Text]"/>
      <dgm:spPr>
        <a:xfrm>
          <a:off x="335030" y="2467891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ettevõtete tunnustamine</a:t>
          </a:r>
        </a:p>
      </dgm:t>
    </dgm:pt>
    <dgm:pt modelId="{2AE0E96E-4C27-4444-9197-FAC22E6DFE46}" type="parTrans" cxnId="{C85CB32E-3705-4CFA-AE2A-5E6BE55CC7AE}">
      <dgm:prSet/>
      <dgm:spPr/>
      <dgm:t>
        <a:bodyPr/>
        <a:lstStyle/>
        <a:p>
          <a:endParaRPr lang="et-EE"/>
        </a:p>
      </dgm:t>
    </dgm:pt>
    <dgm:pt modelId="{130F9DAE-56EF-42F1-8C60-99FC6C0EF6BF}" type="sibTrans" cxnId="{C85CB32E-3705-4CFA-AE2A-5E6BE55CC7AE}">
      <dgm:prSet/>
      <dgm:spPr/>
      <dgm:t>
        <a:bodyPr/>
        <a:lstStyle/>
        <a:p>
          <a:endParaRPr lang="et-EE"/>
        </a:p>
      </dgm:t>
    </dgm:pt>
    <dgm:pt modelId="{F075165B-ECBF-4969-83FD-9CD2DF206F2C}">
      <dgm:prSet phldrT="[Text]"/>
      <dgm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Vaja uuendada</a:t>
          </a:r>
        </a:p>
      </dgm:t>
    </dgm:pt>
    <dgm:pt modelId="{CDF53F11-1347-433F-A2BC-647E2C75DEC5}" type="parTrans" cxnId="{81131F8A-EB89-46B0-A447-B8141F700EDF}">
      <dgm:prSet/>
      <dgm:spPr/>
      <dgm:t>
        <a:bodyPr/>
        <a:lstStyle/>
        <a:p>
          <a:endParaRPr lang="et-EE"/>
        </a:p>
      </dgm:t>
    </dgm:pt>
    <dgm:pt modelId="{5D2F18C7-75FD-4F16-B36A-85CFEBAE9163}" type="sibTrans" cxnId="{81131F8A-EB89-46B0-A447-B8141F700EDF}">
      <dgm:prSet/>
      <dgm:spPr/>
      <dgm:t>
        <a:bodyPr/>
        <a:lstStyle/>
        <a:p>
          <a:endParaRPr lang="et-EE"/>
        </a:p>
      </dgm:t>
    </dgm:pt>
    <dgm:pt modelId="{F1D7B9ED-D66E-4D05-B1ED-7DD77861C8E1}">
      <dgm:prSet phldrT="[Text]"/>
      <dgm:spPr>
        <a:xfrm>
          <a:off x="3922811" y="1306676"/>
          <a:ext cx="2669976" cy="131198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mentorklubid</a:t>
          </a:r>
        </a:p>
      </dgm:t>
    </dgm:pt>
    <dgm:pt modelId="{F30F91AE-AD75-43C4-913E-3DFCA881C0F1}" type="parTrans" cxnId="{68706188-AFDC-46DA-A4E7-B8BEEBAC6C9B}">
      <dgm:prSet/>
      <dgm:spPr/>
      <dgm:t>
        <a:bodyPr/>
        <a:lstStyle/>
        <a:p>
          <a:endParaRPr lang="et-EE"/>
        </a:p>
      </dgm:t>
    </dgm:pt>
    <dgm:pt modelId="{7F60C9F5-A517-4C38-A46E-1BA7552410AA}" type="sibTrans" cxnId="{68706188-AFDC-46DA-A4E7-B8BEEBAC6C9B}">
      <dgm:prSet/>
      <dgm:spPr/>
      <dgm:t>
        <a:bodyPr/>
        <a:lstStyle/>
        <a:p>
          <a:endParaRPr lang="et-EE"/>
        </a:p>
      </dgm:t>
    </dgm:pt>
    <dgm:pt modelId="{47DE4ABC-28E1-4533-ACCC-95DC78ACE189}">
      <dgm:prSet phldrT="[Text]"/>
      <dgm:spPr>
        <a:xfrm>
          <a:off x="3922811" y="2820508"/>
          <a:ext cx="2669976" cy="131198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Ettevõtluspäev</a:t>
          </a:r>
        </a:p>
      </dgm:t>
    </dgm:pt>
    <dgm:pt modelId="{03A83D38-4FE1-4E8F-B19E-DB2D65492807}" type="parTrans" cxnId="{6FD46A14-1DB2-4B36-A805-17C0D9714F7D}">
      <dgm:prSet/>
      <dgm:spPr/>
      <dgm:t>
        <a:bodyPr/>
        <a:lstStyle/>
        <a:p>
          <a:endParaRPr lang="et-EE"/>
        </a:p>
      </dgm:t>
    </dgm:pt>
    <dgm:pt modelId="{ED4EC046-582C-4125-BA41-2BC1E27DD519}" type="sibTrans" cxnId="{6FD46A14-1DB2-4B36-A805-17C0D9714F7D}">
      <dgm:prSet/>
      <dgm:spPr/>
      <dgm:t>
        <a:bodyPr/>
        <a:lstStyle/>
        <a:p>
          <a:endParaRPr lang="et-EE"/>
        </a:p>
      </dgm:t>
    </dgm:pt>
    <dgm:pt modelId="{BE5A3086-E4F0-44AB-89A5-2A12F6260219}">
      <dgm:prSet phldrT="[Text]"/>
      <dgm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Kaaluda käivitamist</a:t>
          </a:r>
        </a:p>
      </dgm:t>
    </dgm:pt>
    <dgm:pt modelId="{DCE0E858-333C-4B6D-9B71-C91FA2991E03}" type="parTrans" cxnId="{5E65AB06-D94D-468A-94F0-62F4A2E4CB37}">
      <dgm:prSet/>
      <dgm:spPr/>
      <dgm:t>
        <a:bodyPr/>
        <a:lstStyle/>
        <a:p>
          <a:endParaRPr lang="et-EE"/>
        </a:p>
      </dgm:t>
    </dgm:pt>
    <dgm:pt modelId="{CEC42C0D-C4BB-458D-B904-F9846271B0A2}" type="sibTrans" cxnId="{5E65AB06-D94D-468A-94F0-62F4A2E4CB37}">
      <dgm:prSet/>
      <dgm:spPr/>
      <dgm:t>
        <a:bodyPr/>
        <a:lstStyle/>
        <a:p>
          <a:endParaRPr lang="et-EE"/>
        </a:p>
      </dgm:t>
    </dgm:pt>
    <dgm:pt modelId="{CF43F1C1-A80B-4159-816E-F0AD22F6155F}">
      <dgm:prSet phldrT="[Text]"/>
      <dgm:spPr>
        <a:xfrm>
          <a:off x="7510592" y="1306198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noorte ettevõtluise kiirendi</a:t>
          </a:r>
        </a:p>
      </dgm:t>
    </dgm:pt>
    <dgm:pt modelId="{4DAA43E6-85D1-41D4-928E-9D00DAB2F08D}" type="parTrans" cxnId="{02EBCE22-D924-4737-BC15-AFE933979B44}">
      <dgm:prSet/>
      <dgm:spPr/>
      <dgm:t>
        <a:bodyPr/>
        <a:lstStyle/>
        <a:p>
          <a:endParaRPr lang="et-EE"/>
        </a:p>
      </dgm:t>
    </dgm:pt>
    <dgm:pt modelId="{DE8974C1-4B48-4368-AA4B-34156368F953}" type="sibTrans" cxnId="{02EBCE22-D924-4737-BC15-AFE933979B44}">
      <dgm:prSet/>
      <dgm:spPr/>
      <dgm:t>
        <a:bodyPr/>
        <a:lstStyle/>
        <a:p>
          <a:endParaRPr lang="et-EE"/>
        </a:p>
      </dgm:t>
    </dgm:pt>
    <dgm:pt modelId="{0AEC1935-0A68-4291-A8C0-1683383468C4}">
      <dgm:prSet phldrT="[Text]"/>
      <dgm:spPr>
        <a:xfrm>
          <a:off x="7510592" y="1665534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koostöö koolidega</a:t>
          </a:r>
        </a:p>
      </dgm:t>
    </dgm:pt>
    <dgm:pt modelId="{F9DB3ACF-4C85-413F-96E1-FEBEFAC097F2}" type="parTrans" cxnId="{153121CD-220B-43D2-8BBF-A9633BED40D8}">
      <dgm:prSet/>
      <dgm:spPr/>
      <dgm:t>
        <a:bodyPr/>
        <a:lstStyle/>
        <a:p>
          <a:endParaRPr lang="et-EE"/>
        </a:p>
      </dgm:t>
    </dgm:pt>
    <dgm:pt modelId="{6E53AB45-A3B8-4830-B531-77FB12D46DF7}" type="sibTrans" cxnId="{153121CD-220B-43D2-8BBF-A9633BED40D8}">
      <dgm:prSet/>
      <dgm:spPr/>
      <dgm:t>
        <a:bodyPr/>
        <a:lstStyle/>
        <a:p>
          <a:endParaRPr lang="et-EE"/>
        </a:p>
      </dgm:t>
    </dgm:pt>
    <dgm:pt modelId="{E372FD11-F441-44A6-BF12-085062223A2C}">
      <dgm:prSet phldrT="[Text]"/>
      <dgm:spPr>
        <a:xfrm>
          <a:off x="335030" y="3048725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ettevõtlusnädal</a:t>
          </a:r>
        </a:p>
      </dgm:t>
    </dgm:pt>
    <dgm:pt modelId="{514D505D-8474-40D0-A7B8-6FA808ADDCB2}" type="parTrans" cxnId="{36EC379D-9C11-41AE-891E-AEB63319C0E3}">
      <dgm:prSet/>
      <dgm:spPr/>
      <dgm:t>
        <a:bodyPr/>
        <a:lstStyle/>
        <a:p>
          <a:endParaRPr lang="et-EE"/>
        </a:p>
      </dgm:t>
    </dgm:pt>
    <dgm:pt modelId="{08066850-749D-494D-B917-B650BA77A190}" type="sibTrans" cxnId="{36EC379D-9C11-41AE-891E-AEB63319C0E3}">
      <dgm:prSet/>
      <dgm:spPr/>
      <dgm:t>
        <a:bodyPr/>
        <a:lstStyle/>
        <a:p>
          <a:endParaRPr lang="et-EE"/>
        </a:p>
      </dgm:t>
    </dgm:pt>
    <dgm:pt modelId="{351D24CA-4578-4B40-BA85-BC41B903E756}">
      <dgm:prSet phldrT="[Text]"/>
      <dgm:spPr>
        <a:xfrm>
          <a:off x="335030" y="3629558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infopäevad, seminarid</a:t>
          </a:r>
        </a:p>
      </dgm:t>
    </dgm:pt>
    <dgm:pt modelId="{F2740637-DB1B-4EC5-A28D-1E51861F9056}" type="parTrans" cxnId="{9B8386A7-FF46-4044-AE65-DCD75A9550CC}">
      <dgm:prSet/>
      <dgm:spPr/>
      <dgm:t>
        <a:bodyPr/>
        <a:lstStyle/>
        <a:p>
          <a:endParaRPr lang="et-EE"/>
        </a:p>
      </dgm:t>
    </dgm:pt>
    <dgm:pt modelId="{A99ACFB6-A21E-4CA3-90E3-0EE36D62E271}" type="sibTrans" cxnId="{9B8386A7-FF46-4044-AE65-DCD75A9550CC}">
      <dgm:prSet/>
      <dgm:spPr/>
      <dgm:t>
        <a:bodyPr/>
        <a:lstStyle/>
        <a:p>
          <a:endParaRPr lang="et-EE"/>
        </a:p>
      </dgm:t>
    </dgm:pt>
    <dgm:pt modelId="{E68C3E37-F386-42BF-A339-223E6F7D922D}">
      <dgm:prSet phldrT="[Text]"/>
      <dgm:spPr>
        <a:xfrm>
          <a:off x="7510592" y="2024870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ettevõtete infolisti laiendus</a:t>
          </a:r>
        </a:p>
      </dgm:t>
    </dgm:pt>
    <dgm:pt modelId="{FEE447CD-3166-4527-B65F-C67D1D010ACB}" type="parTrans" cxnId="{3EA962FC-8795-4058-8A87-A4E1D102B111}">
      <dgm:prSet/>
      <dgm:spPr/>
      <dgm:t>
        <a:bodyPr/>
        <a:lstStyle/>
        <a:p>
          <a:endParaRPr lang="et-EE"/>
        </a:p>
      </dgm:t>
    </dgm:pt>
    <dgm:pt modelId="{214E1F73-6DE2-4672-B813-E5C0B68A6F62}" type="sibTrans" cxnId="{3EA962FC-8795-4058-8A87-A4E1D102B111}">
      <dgm:prSet/>
      <dgm:spPr/>
      <dgm:t>
        <a:bodyPr/>
        <a:lstStyle/>
        <a:p>
          <a:endParaRPr lang="et-EE"/>
        </a:p>
      </dgm:t>
    </dgm:pt>
    <dgm:pt modelId="{3DF38CCC-A2AF-45A0-802A-4001E6B98370}">
      <dgm:prSet phldrT="[Text]"/>
      <dgm:spPr>
        <a:xfrm>
          <a:off x="7510592" y="2384206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e-koolitused videosse</a:t>
          </a:r>
        </a:p>
      </dgm:t>
    </dgm:pt>
    <dgm:pt modelId="{D02E0339-D39B-4CAF-A76D-A914ACE7E785}" type="parTrans" cxnId="{35B2F11B-BDA9-432B-BE73-B13E8FDBA1DE}">
      <dgm:prSet/>
      <dgm:spPr/>
      <dgm:t>
        <a:bodyPr/>
        <a:lstStyle/>
        <a:p>
          <a:endParaRPr lang="et-EE"/>
        </a:p>
      </dgm:t>
    </dgm:pt>
    <dgm:pt modelId="{D1478EB7-04CC-4A77-A17B-EE89E863738A}" type="sibTrans" cxnId="{35B2F11B-BDA9-432B-BE73-B13E8FDBA1DE}">
      <dgm:prSet/>
      <dgm:spPr/>
      <dgm:t>
        <a:bodyPr/>
        <a:lstStyle/>
        <a:p>
          <a:endParaRPr lang="et-EE"/>
        </a:p>
      </dgm:t>
    </dgm:pt>
    <dgm:pt modelId="{5679AFA8-AA13-42BB-9F61-17FA56E97CD3}">
      <dgm:prSet phldrT="[Text]"/>
      <dgm:spPr>
        <a:xfrm>
          <a:off x="7510592" y="2743541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Youtube ja Instagram kanalite käivitamine</a:t>
          </a:r>
        </a:p>
      </dgm:t>
    </dgm:pt>
    <dgm:pt modelId="{F798A6D2-CA37-41E8-A906-DE5251A422C6}" type="parTrans" cxnId="{121A5FF0-0AA3-4378-A5BA-7E8F801B9EDD}">
      <dgm:prSet/>
      <dgm:spPr/>
      <dgm:t>
        <a:bodyPr/>
        <a:lstStyle/>
        <a:p>
          <a:endParaRPr lang="et-EE"/>
        </a:p>
      </dgm:t>
    </dgm:pt>
    <dgm:pt modelId="{D42CD899-2D46-4F57-ACDB-C9E72E691A16}" type="sibTrans" cxnId="{121A5FF0-0AA3-4378-A5BA-7E8F801B9EDD}">
      <dgm:prSet/>
      <dgm:spPr/>
      <dgm:t>
        <a:bodyPr/>
        <a:lstStyle/>
        <a:p>
          <a:endParaRPr lang="et-EE"/>
        </a:p>
      </dgm:t>
    </dgm:pt>
    <dgm:pt modelId="{C17453CD-33F7-4C92-83EB-68BA3E456BEA}">
      <dgm:prSet phldrT="[Text]"/>
      <dgm:spPr>
        <a:xfrm>
          <a:off x="7510592" y="3102877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maakondliku ettevõtjate koostöö võgustik</a:t>
          </a:r>
        </a:p>
      </dgm:t>
    </dgm:pt>
    <dgm:pt modelId="{1F5BB05D-2D2A-4EAC-9711-C8C460C8BABF}" type="parTrans" cxnId="{F68C7BBD-6711-4BA2-8A3F-C32FC7313E27}">
      <dgm:prSet/>
      <dgm:spPr/>
      <dgm:t>
        <a:bodyPr/>
        <a:lstStyle/>
        <a:p>
          <a:endParaRPr lang="et-EE"/>
        </a:p>
      </dgm:t>
    </dgm:pt>
    <dgm:pt modelId="{D2A0D847-4EBC-4BAC-8522-F42C35868752}" type="sibTrans" cxnId="{F68C7BBD-6711-4BA2-8A3F-C32FC7313E27}">
      <dgm:prSet/>
      <dgm:spPr/>
      <dgm:t>
        <a:bodyPr/>
        <a:lstStyle/>
        <a:p>
          <a:endParaRPr lang="et-EE"/>
        </a:p>
      </dgm:t>
    </dgm:pt>
    <dgm:pt modelId="{1567C5A9-DBAC-43EE-8F36-BB01B2F6249A}">
      <dgm:prSet phldrT="[Text]"/>
      <dgm:spPr>
        <a:xfrm>
          <a:off x="7510592" y="3462213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uutesse valdkondadesse sisenemise tugi</a:t>
          </a:r>
        </a:p>
      </dgm:t>
    </dgm:pt>
    <dgm:pt modelId="{729C4557-974F-4DA3-8F61-D8065EF7594C}" type="parTrans" cxnId="{F57C8320-88CB-4322-ADC2-310FC7AED667}">
      <dgm:prSet/>
      <dgm:spPr/>
      <dgm:t>
        <a:bodyPr/>
        <a:lstStyle/>
        <a:p>
          <a:endParaRPr lang="et-EE"/>
        </a:p>
      </dgm:t>
    </dgm:pt>
    <dgm:pt modelId="{1DCFE8C4-D98A-4EC6-906C-1AD101A8907A}" type="sibTrans" cxnId="{F57C8320-88CB-4322-ADC2-310FC7AED667}">
      <dgm:prSet/>
      <dgm:spPr/>
      <dgm:t>
        <a:bodyPr/>
        <a:lstStyle/>
        <a:p>
          <a:endParaRPr lang="et-EE"/>
        </a:p>
      </dgm:t>
    </dgm:pt>
    <dgm:pt modelId="{D15A70D1-9BAE-4777-B752-3813CBA560A3}">
      <dgm:prSet phldrT="[Text]"/>
      <dgm:spPr>
        <a:xfrm>
          <a:off x="7510592" y="3821549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OBJEKT inkubaatoriga ühistegevused</a:t>
          </a:r>
        </a:p>
      </dgm:t>
    </dgm:pt>
    <dgm:pt modelId="{F4D3615C-ABCD-4A1C-BDD5-FBE59DF11857}" type="parTrans" cxnId="{62C70957-3A84-44E8-86F6-7811B218EB71}">
      <dgm:prSet/>
      <dgm:spPr/>
      <dgm:t>
        <a:bodyPr/>
        <a:lstStyle/>
        <a:p>
          <a:endParaRPr lang="et-EE"/>
        </a:p>
      </dgm:t>
    </dgm:pt>
    <dgm:pt modelId="{00DE766F-A923-43DF-B36D-63F7AC8D1B22}" type="sibTrans" cxnId="{62C70957-3A84-44E8-86F6-7811B218EB71}">
      <dgm:prSet/>
      <dgm:spPr/>
      <dgm:t>
        <a:bodyPr/>
        <a:lstStyle/>
        <a:p>
          <a:endParaRPr lang="et-EE"/>
        </a:p>
      </dgm:t>
    </dgm:pt>
    <dgm:pt modelId="{9F8955D3-BAEC-4267-B1A8-075A1F045D7E}">
      <dgm:prSet phldrT="[Text]"/>
      <dgm:spPr>
        <a:xfrm>
          <a:off x="335030" y="1306224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klientide nõustamine</a:t>
          </a:r>
        </a:p>
      </dgm:t>
    </dgm:pt>
    <dgm:pt modelId="{D1A2054C-9B7D-4D81-9503-1382896280DA}" type="parTrans" cxnId="{EAEB8296-7542-4CE7-BB39-91E0B7B31C27}">
      <dgm:prSet/>
      <dgm:spPr/>
      <dgm:t>
        <a:bodyPr/>
        <a:lstStyle/>
        <a:p>
          <a:endParaRPr lang="et-EE"/>
        </a:p>
      </dgm:t>
    </dgm:pt>
    <dgm:pt modelId="{F294B4AE-5B07-4977-BDAA-7E1972A11AFC}" type="sibTrans" cxnId="{EAEB8296-7542-4CE7-BB39-91E0B7B31C27}">
      <dgm:prSet/>
      <dgm:spPr/>
      <dgm:t>
        <a:bodyPr/>
        <a:lstStyle/>
        <a:p>
          <a:endParaRPr lang="et-EE"/>
        </a:p>
      </dgm:t>
    </dgm:pt>
    <dgm:pt modelId="{EDA48055-7DCD-4CAC-B435-510B8AF61D23}" type="pres">
      <dgm:prSet presAssocID="{DB945C68-6723-4671-A3E0-7D54ED1A019B}" presName="theList" presStyleCnt="0">
        <dgm:presLayoutVars>
          <dgm:dir/>
          <dgm:animLvl val="lvl"/>
          <dgm:resizeHandles val="exact"/>
        </dgm:presLayoutVars>
      </dgm:prSet>
      <dgm:spPr/>
    </dgm:pt>
    <dgm:pt modelId="{4ED22C0E-0D3F-4072-A2C8-39D7285DF96E}" type="pres">
      <dgm:prSet presAssocID="{56283936-986C-4CCC-9A8C-CFB573129B1B}" presName="compNode" presStyleCnt="0"/>
      <dgm:spPr/>
    </dgm:pt>
    <dgm:pt modelId="{D4CEA359-4391-4DFB-9766-049BA5554BC2}" type="pres">
      <dgm:prSet presAssocID="{56283936-986C-4CCC-9A8C-CFB573129B1B}" presName="aNode" presStyleLbl="bgShp" presStyleIdx="0" presStyleCnt="3"/>
      <dgm:spPr/>
    </dgm:pt>
    <dgm:pt modelId="{C778EF58-2681-48CB-A3FE-82DAA033FE04}" type="pres">
      <dgm:prSet presAssocID="{56283936-986C-4CCC-9A8C-CFB573129B1B}" presName="textNode" presStyleLbl="bgShp" presStyleIdx="0" presStyleCnt="3"/>
      <dgm:spPr/>
    </dgm:pt>
    <dgm:pt modelId="{A6D7B96B-F77E-47C1-AA9B-F97701B7E29B}" type="pres">
      <dgm:prSet presAssocID="{56283936-986C-4CCC-9A8C-CFB573129B1B}" presName="compChildNode" presStyleCnt="0"/>
      <dgm:spPr/>
    </dgm:pt>
    <dgm:pt modelId="{F1E241BD-E9BC-4816-9AFF-EE8E5E2FBAB4}" type="pres">
      <dgm:prSet presAssocID="{56283936-986C-4CCC-9A8C-CFB573129B1B}" presName="theInnerList" presStyleCnt="0"/>
      <dgm:spPr/>
    </dgm:pt>
    <dgm:pt modelId="{A33BF6A5-AB8D-4A43-B298-577EE9F73984}" type="pres">
      <dgm:prSet presAssocID="{9F8955D3-BAEC-4267-B1A8-075A1F045D7E}" presName="childNode" presStyleLbl="node1" presStyleIdx="0" presStyleCnt="15">
        <dgm:presLayoutVars>
          <dgm:bulletEnabled val="1"/>
        </dgm:presLayoutVars>
      </dgm:prSet>
      <dgm:spPr/>
    </dgm:pt>
    <dgm:pt modelId="{351B8EAE-B095-4489-AA5A-753816F805FA}" type="pres">
      <dgm:prSet presAssocID="{9F8955D3-BAEC-4267-B1A8-075A1F045D7E}" presName="aSpace2" presStyleCnt="0"/>
      <dgm:spPr/>
    </dgm:pt>
    <dgm:pt modelId="{E6D41839-5A4A-435B-8950-4474C1ECC914}" type="pres">
      <dgm:prSet presAssocID="{6C98C760-4A93-4D26-8D35-67E75FF8E656}" presName="childNode" presStyleLbl="node1" presStyleIdx="1" presStyleCnt="15">
        <dgm:presLayoutVars>
          <dgm:bulletEnabled val="1"/>
        </dgm:presLayoutVars>
      </dgm:prSet>
      <dgm:spPr/>
    </dgm:pt>
    <dgm:pt modelId="{C4F1FE11-D2C0-4D36-84C1-1972E5952217}" type="pres">
      <dgm:prSet presAssocID="{6C98C760-4A93-4D26-8D35-67E75FF8E656}" presName="aSpace2" presStyleCnt="0"/>
      <dgm:spPr/>
    </dgm:pt>
    <dgm:pt modelId="{AEF78733-A956-4BA0-8028-C8312C4B71A2}" type="pres">
      <dgm:prSet presAssocID="{E3BCCD4C-2616-4606-AF1D-1573A9DE4E37}" presName="childNode" presStyleLbl="node1" presStyleIdx="2" presStyleCnt="15">
        <dgm:presLayoutVars>
          <dgm:bulletEnabled val="1"/>
        </dgm:presLayoutVars>
      </dgm:prSet>
      <dgm:spPr/>
    </dgm:pt>
    <dgm:pt modelId="{B981E2D9-42B9-4D89-B79E-70269340CCB4}" type="pres">
      <dgm:prSet presAssocID="{E3BCCD4C-2616-4606-AF1D-1573A9DE4E37}" presName="aSpace2" presStyleCnt="0"/>
      <dgm:spPr/>
    </dgm:pt>
    <dgm:pt modelId="{8E3AE097-8D73-4A1B-950D-299E455D60F3}" type="pres">
      <dgm:prSet presAssocID="{E372FD11-F441-44A6-BF12-085062223A2C}" presName="childNode" presStyleLbl="node1" presStyleIdx="3" presStyleCnt="15">
        <dgm:presLayoutVars>
          <dgm:bulletEnabled val="1"/>
        </dgm:presLayoutVars>
      </dgm:prSet>
      <dgm:spPr/>
    </dgm:pt>
    <dgm:pt modelId="{F045468A-1897-4E18-856C-5EB3E676B10B}" type="pres">
      <dgm:prSet presAssocID="{E372FD11-F441-44A6-BF12-085062223A2C}" presName="aSpace2" presStyleCnt="0"/>
      <dgm:spPr/>
    </dgm:pt>
    <dgm:pt modelId="{DA9C410C-334D-4DB9-8EFD-2CF1790CCE4B}" type="pres">
      <dgm:prSet presAssocID="{351D24CA-4578-4B40-BA85-BC41B903E756}" presName="childNode" presStyleLbl="node1" presStyleIdx="4" presStyleCnt="15">
        <dgm:presLayoutVars>
          <dgm:bulletEnabled val="1"/>
        </dgm:presLayoutVars>
      </dgm:prSet>
      <dgm:spPr/>
    </dgm:pt>
    <dgm:pt modelId="{BC910AD6-3EB1-4445-B9C7-A8FF3E7F6366}" type="pres">
      <dgm:prSet presAssocID="{56283936-986C-4CCC-9A8C-CFB573129B1B}" presName="aSpace" presStyleCnt="0"/>
      <dgm:spPr/>
    </dgm:pt>
    <dgm:pt modelId="{9DF7E95E-8EF7-45BC-8440-E56B188156FD}" type="pres">
      <dgm:prSet presAssocID="{F075165B-ECBF-4969-83FD-9CD2DF206F2C}" presName="compNode" presStyleCnt="0"/>
      <dgm:spPr/>
    </dgm:pt>
    <dgm:pt modelId="{844D2EFC-C8BF-4228-97F8-C18DA4888307}" type="pres">
      <dgm:prSet presAssocID="{F075165B-ECBF-4969-83FD-9CD2DF206F2C}" presName="aNode" presStyleLbl="bgShp" presStyleIdx="1" presStyleCnt="3"/>
      <dgm:spPr/>
    </dgm:pt>
    <dgm:pt modelId="{B13414FD-9DFF-4004-94BF-2F2974F915C3}" type="pres">
      <dgm:prSet presAssocID="{F075165B-ECBF-4969-83FD-9CD2DF206F2C}" presName="textNode" presStyleLbl="bgShp" presStyleIdx="1" presStyleCnt="3"/>
      <dgm:spPr/>
    </dgm:pt>
    <dgm:pt modelId="{5250C724-5B52-44B0-B546-C0244ADE8D5D}" type="pres">
      <dgm:prSet presAssocID="{F075165B-ECBF-4969-83FD-9CD2DF206F2C}" presName="compChildNode" presStyleCnt="0"/>
      <dgm:spPr/>
    </dgm:pt>
    <dgm:pt modelId="{17641C1D-1A11-4BD4-B63B-81990922D60F}" type="pres">
      <dgm:prSet presAssocID="{F075165B-ECBF-4969-83FD-9CD2DF206F2C}" presName="theInnerList" presStyleCnt="0"/>
      <dgm:spPr/>
    </dgm:pt>
    <dgm:pt modelId="{4DADF053-9EA1-4CBA-91AB-7B057D3323B1}" type="pres">
      <dgm:prSet presAssocID="{F1D7B9ED-D66E-4D05-B1ED-7DD77861C8E1}" presName="childNode" presStyleLbl="node1" presStyleIdx="5" presStyleCnt="15">
        <dgm:presLayoutVars>
          <dgm:bulletEnabled val="1"/>
        </dgm:presLayoutVars>
      </dgm:prSet>
      <dgm:spPr/>
    </dgm:pt>
    <dgm:pt modelId="{71A97991-CD25-4875-9985-3C8F6AA4F514}" type="pres">
      <dgm:prSet presAssocID="{F1D7B9ED-D66E-4D05-B1ED-7DD77861C8E1}" presName="aSpace2" presStyleCnt="0"/>
      <dgm:spPr/>
    </dgm:pt>
    <dgm:pt modelId="{B3C85F4B-752E-4B2F-B5E9-F3C14ED7C7AF}" type="pres">
      <dgm:prSet presAssocID="{47DE4ABC-28E1-4533-ACCC-95DC78ACE189}" presName="childNode" presStyleLbl="node1" presStyleIdx="6" presStyleCnt="15">
        <dgm:presLayoutVars>
          <dgm:bulletEnabled val="1"/>
        </dgm:presLayoutVars>
      </dgm:prSet>
      <dgm:spPr/>
    </dgm:pt>
    <dgm:pt modelId="{EC286243-E959-459C-B8AA-D15D97783FA8}" type="pres">
      <dgm:prSet presAssocID="{F075165B-ECBF-4969-83FD-9CD2DF206F2C}" presName="aSpace" presStyleCnt="0"/>
      <dgm:spPr/>
    </dgm:pt>
    <dgm:pt modelId="{912DC0DA-6F6C-4555-AE9F-5A4383623C59}" type="pres">
      <dgm:prSet presAssocID="{BE5A3086-E4F0-44AB-89A5-2A12F6260219}" presName="compNode" presStyleCnt="0"/>
      <dgm:spPr/>
    </dgm:pt>
    <dgm:pt modelId="{1C453BF3-9312-49F8-835A-9B8AC3C1B252}" type="pres">
      <dgm:prSet presAssocID="{BE5A3086-E4F0-44AB-89A5-2A12F6260219}" presName="aNode" presStyleLbl="bgShp" presStyleIdx="2" presStyleCnt="3"/>
      <dgm:spPr/>
    </dgm:pt>
    <dgm:pt modelId="{5AA483F6-A942-4F7E-B836-4C539B9D819F}" type="pres">
      <dgm:prSet presAssocID="{BE5A3086-E4F0-44AB-89A5-2A12F6260219}" presName="textNode" presStyleLbl="bgShp" presStyleIdx="2" presStyleCnt="3"/>
      <dgm:spPr/>
    </dgm:pt>
    <dgm:pt modelId="{4F3C80C4-70FD-43C5-9FC7-6F367B6EE5B0}" type="pres">
      <dgm:prSet presAssocID="{BE5A3086-E4F0-44AB-89A5-2A12F6260219}" presName="compChildNode" presStyleCnt="0"/>
      <dgm:spPr/>
    </dgm:pt>
    <dgm:pt modelId="{022357F6-1E42-44D8-B584-228E7016F5B0}" type="pres">
      <dgm:prSet presAssocID="{BE5A3086-E4F0-44AB-89A5-2A12F6260219}" presName="theInnerList" presStyleCnt="0"/>
      <dgm:spPr/>
    </dgm:pt>
    <dgm:pt modelId="{A95635E4-A390-4D78-9A7E-4A0B2BE16D8B}" type="pres">
      <dgm:prSet presAssocID="{CF43F1C1-A80B-4159-816E-F0AD22F6155F}" presName="childNode" presStyleLbl="node1" presStyleIdx="7" presStyleCnt="15">
        <dgm:presLayoutVars>
          <dgm:bulletEnabled val="1"/>
        </dgm:presLayoutVars>
      </dgm:prSet>
      <dgm:spPr/>
    </dgm:pt>
    <dgm:pt modelId="{66710F78-C182-4742-8157-50D69125F763}" type="pres">
      <dgm:prSet presAssocID="{CF43F1C1-A80B-4159-816E-F0AD22F6155F}" presName="aSpace2" presStyleCnt="0"/>
      <dgm:spPr/>
    </dgm:pt>
    <dgm:pt modelId="{79FE67A3-A5E1-4EBE-AA9B-AA6781E50E93}" type="pres">
      <dgm:prSet presAssocID="{0AEC1935-0A68-4291-A8C0-1683383468C4}" presName="childNode" presStyleLbl="node1" presStyleIdx="8" presStyleCnt="15">
        <dgm:presLayoutVars>
          <dgm:bulletEnabled val="1"/>
        </dgm:presLayoutVars>
      </dgm:prSet>
      <dgm:spPr/>
    </dgm:pt>
    <dgm:pt modelId="{2D3F9D70-5810-40CA-9E36-08A6EACB857A}" type="pres">
      <dgm:prSet presAssocID="{0AEC1935-0A68-4291-A8C0-1683383468C4}" presName="aSpace2" presStyleCnt="0"/>
      <dgm:spPr/>
    </dgm:pt>
    <dgm:pt modelId="{80BEE3FF-46B6-4F29-8BDE-DC25E71CFCA6}" type="pres">
      <dgm:prSet presAssocID="{E68C3E37-F386-42BF-A339-223E6F7D922D}" presName="childNode" presStyleLbl="node1" presStyleIdx="9" presStyleCnt="15">
        <dgm:presLayoutVars>
          <dgm:bulletEnabled val="1"/>
        </dgm:presLayoutVars>
      </dgm:prSet>
      <dgm:spPr/>
    </dgm:pt>
    <dgm:pt modelId="{FBB5569F-4029-44CD-9BB3-E22924BD342A}" type="pres">
      <dgm:prSet presAssocID="{E68C3E37-F386-42BF-A339-223E6F7D922D}" presName="aSpace2" presStyleCnt="0"/>
      <dgm:spPr/>
    </dgm:pt>
    <dgm:pt modelId="{F0129748-0138-4C74-93F5-9D240ED06BDE}" type="pres">
      <dgm:prSet presAssocID="{3DF38CCC-A2AF-45A0-802A-4001E6B98370}" presName="childNode" presStyleLbl="node1" presStyleIdx="10" presStyleCnt="15">
        <dgm:presLayoutVars>
          <dgm:bulletEnabled val="1"/>
        </dgm:presLayoutVars>
      </dgm:prSet>
      <dgm:spPr/>
    </dgm:pt>
    <dgm:pt modelId="{C357E10D-5544-42D3-9CB8-5EE1C6627F58}" type="pres">
      <dgm:prSet presAssocID="{3DF38CCC-A2AF-45A0-802A-4001E6B98370}" presName="aSpace2" presStyleCnt="0"/>
      <dgm:spPr/>
    </dgm:pt>
    <dgm:pt modelId="{E49DEAFC-8BB9-4B96-840E-6EE2920D8A06}" type="pres">
      <dgm:prSet presAssocID="{5679AFA8-AA13-42BB-9F61-17FA56E97CD3}" presName="childNode" presStyleLbl="node1" presStyleIdx="11" presStyleCnt="15">
        <dgm:presLayoutVars>
          <dgm:bulletEnabled val="1"/>
        </dgm:presLayoutVars>
      </dgm:prSet>
      <dgm:spPr/>
    </dgm:pt>
    <dgm:pt modelId="{8CC6EC18-B10F-47EB-9717-89FAF09CC829}" type="pres">
      <dgm:prSet presAssocID="{5679AFA8-AA13-42BB-9F61-17FA56E97CD3}" presName="aSpace2" presStyleCnt="0"/>
      <dgm:spPr/>
    </dgm:pt>
    <dgm:pt modelId="{35C90E4D-F4EF-41E0-81EB-53BF83186FFA}" type="pres">
      <dgm:prSet presAssocID="{C17453CD-33F7-4C92-83EB-68BA3E456BEA}" presName="childNode" presStyleLbl="node1" presStyleIdx="12" presStyleCnt="15">
        <dgm:presLayoutVars>
          <dgm:bulletEnabled val="1"/>
        </dgm:presLayoutVars>
      </dgm:prSet>
      <dgm:spPr/>
    </dgm:pt>
    <dgm:pt modelId="{F7DA51C0-6C38-423B-8644-3514D03A9800}" type="pres">
      <dgm:prSet presAssocID="{C17453CD-33F7-4C92-83EB-68BA3E456BEA}" presName="aSpace2" presStyleCnt="0"/>
      <dgm:spPr/>
    </dgm:pt>
    <dgm:pt modelId="{F7CDDD4C-BC38-4394-B3FA-3D8721B3C569}" type="pres">
      <dgm:prSet presAssocID="{1567C5A9-DBAC-43EE-8F36-BB01B2F6249A}" presName="childNode" presStyleLbl="node1" presStyleIdx="13" presStyleCnt="15">
        <dgm:presLayoutVars>
          <dgm:bulletEnabled val="1"/>
        </dgm:presLayoutVars>
      </dgm:prSet>
      <dgm:spPr/>
    </dgm:pt>
    <dgm:pt modelId="{FCF9FCAC-6058-4F76-9974-63737DC8161D}" type="pres">
      <dgm:prSet presAssocID="{1567C5A9-DBAC-43EE-8F36-BB01B2F6249A}" presName="aSpace2" presStyleCnt="0"/>
      <dgm:spPr/>
    </dgm:pt>
    <dgm:pt modelId="{6BBD76DF-5687-4A49-ACE4-21022A0CE9E6}" type="pres">
      <dgm:prSet presAssocID="{D15A70D1-9BAE-4777-B752-3813CBA560A3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D2552606-A047-4DAC-85F0-FCE2A6287CB6}" type="presOf" srcId="{1567C5A9-DBAC-43EE-8F36-BB01B2F6249A}" destId="{F7CDDD4C-BC38-4394-B3FA-3D8721B3C569}" srcOrd="0" destOrd="0" presId="urn:microsoft.com/office/officeart/2005/8/layout/lProcess2"/>
    <dgm:cxn modelId="{5E65AB06-D94D-468A-94F0-62F4A2E4CB37}" srcId="{DB945C68-6723-4671-A3E0-7D54ED1A019B}" destId="{BE5A3086-E4F0-44AB-89A5-2A12F6260219}" srcOrd="2" destOrd="0" parTransId="{DCE0E858-333C-4B6D-9B71-C91FA2991E03}" sibTransId="{CEC42C0D-C4BB-458D-B904-F9846271B0A2}"/>
    <dgm:cxn modelId="{3843F80D-F809-465B-A85D-B90643C5F24C}" srcId="{56283936-986C-4CCC-9A8C-CFB573129B1B}" destId="{6C98C760-4A93-4D26-8D35-67E75FF8E656}" srcOrd="1" destOrd="0" parTransId="{E53E282C-B949-42C1-B77A-F8EF5E473902}" sibTransId="{E2D8561C-AEF2-40F6-BE01-504A9A6A0856}"/>
    <dgm:cxn modelId="{6FD46A14-1DB2-4B36-A805-17C0D9714F7D}" srcId="{F075165B-ECBF-4969-83FD-9CD2DF206F2C}" destId="{47DE4ABC-28E1-4533-ACCC-95DC78ACE189}" srcOrd="1" destOrd="0" parTransId="{03A83D38-4FE1-4E8F-B19E-DB2D65492807}" sibTransId="{ED4EC046-582C-4125-BA41-2BC1E27DD519}"/>
    <dgm:cxn modelId="{35B2F11B-BDA9-432B-BE73-B13E8FDBA1DE}" srcId="{BE5A3086-E4F0-44AB-89A5-2A12F6260219}" destId="{3DF38CCC-A2AF-45A0-802A-4001E6B98370}" srcOrd="3" destOrd="0" parTransId="{D02E0339-D39B-4CAF-A76D-A914ACE7E785}" sibTransId="{D1478EB7-04CC-4A77-A17B-EE89E863738A}"/>
    <dgm:cxn modelId="{D4D25F1C-9FF0-414C-A56F-B567A91750E8}" type="presOf" srcId="{0AEC1935-0A68-4291-A8C0-1683383468C4}" destId="{79FE67A3-A5E1-4EBE-AA9B-AA6781E50E93}" srcOrd="0" destOrd="0" presId="urn:microsoft.com/office/officeart/2005/8/layout/lProcess2"/>
    <dgm:cxn modelId="{F57C8320-88CB-4322-ADC2-310FC7AED667}" srcId="{BE5A3086-E4F0-44AB-89A5-2A12F6260219}" destId="{1567C5A9-DBAC-43EE-8F36-BB01B2F6249A}" srcOrd="6" destOrd="0" parTransId="{729C4557-974F-4DA3-8F61-D8065EF7594C}" sibTransId="{1DCFE8C4-D98A-4EC6-906C-1AD101A8907A}"/>
    <dgm:cxn modelId="{02EBCE22-D924-4737-BC15-AFE933979B44}" srcId="{BE5A3086-E4F0-44AB-89A5-2A12F6260219}" destId="{CF43F1C1-A80B-4159-816E-F0AD22F6155F}" srcOrd="0" destOrd="0" parTransId="{4DAA43E6-85D1-41D4-928E-9D00DAB2F08D}" sibTransId="{DE8974C1-4B48-4368-AA4B-34156368F953}"/>
    <dgm:cxn modelId="{C85CB32E-3705-4CFA-AE2A-5E6BE55CC7AE}" srcId="{56283936-986C-4CCC-9A8C-CFB573129B1B}" destId="{E3BCCD4C-2616-4606-AF1D-1573A9DE4E37}" srcOrd="2" destOrd="0" parTransId="{2AE0E96E-4C27-4444-9197-FAC22E6DFE46}" sibTransId="{130F9DAE-56EF-42F1-8C60-99FC6C0EF6BF}"/>
    <dgm:cxn modelId="{F00AC831-919D-40AE-A07E-C1617179E47D}" type="presOf" srcId="{F075165B-ECBF-4969-83FD-9CD2DF206F2C}" destId="{B13414FD-9DFF-4004-94BF-2F2974F915C3}" srcOrd="1" destOrd="0" presId="urn:microsoft.com/office/officeart/2005/8/layout/lProcess2"/>
    <dgm:cxn modelId="{9400CB31-0F3A-4E77-BB32-827A80AE233E}" type="presOf" srcId="{47DE4ABC-28E1-4533-ACCC-95DC78ACE189}" destId="{B3C85F4B-752E-4B2F-B5E9-F3C14ED7C7AF}" srcOrd="0" destOrd="0" presId="urn:microsoft.com/office/officeart/2005/8/layout/lProcess2"/>
    <dgm:cxn modelId="{B4920733-3C58-4608-A91F-E25C4668E710}" type="presOf" srcId="{F1D7B9ED-D66E-4D05-B1ED-7DD77861C8E1}" destId="{4DADF053-9EA1-4CBA-91AB-7B057D3323B1}" srcOrd="0" destOrd="0" presId="urn:microsoft.com/office/officeart/2005/8/layout/lProcess2"/>
    <dgm:cxn modelId="{97853C3E-FA8F-4C97-AE82-9163056FE7B1}" type="presOf" srcId="{5679AFA8-AA13-42BB-9F61-17FA56E97CD3}" destId="{E49DEAFC-8BB9-4B96-840E-6EE2920D8A06}" srcOrd="0" destOrd="0" presId="urn:microsoft.com/office/officeart/2005/8/layout/lProcess2"/>
    <dgm:cxn modelId="{12D70244-A4AF-471E-929F-8CBAA4AF224B}" type="presOf" srcId="{E3BCCD4C-2616-4606-AF1D-1573A9DE4E37}" destId="{AEF78733-A956-4BA0-8028-C8312C4B71A2}" srcOrd="0" destOrd="0" presId="urn:microsoft.com/office/officeart/2005/8/layout/lProcess2"/>
    <dgm:cxn modelId="{943E0D65-830C-4135-A05F-5E6955C2DCE1}" type="presOf" srcId="{56283936-986C-4CCC-9A8C-CFB573129B1B}" destId="{D4CEA359-4391-4DFB-9766-049BA5554BC2}" srcOrd="0" destOrd="0" presId="urn:microsoft.com/office/officeart/2005/8/layout/lProcess2"/>
    <dgm:cxn modelId="{7E4F3E4A-1A68-4872-BB11-4A2C42AA2346}" type="presOf" srcId="{6C98C760-4A93-4D26-8D35-67E75FF8E656}" destId="{E6D41839-5A4A-435B-8950-4474C1ECC914}" srcOrd="0" destOrd="0" presId="urn:microsoft.com/office/officeart/2005/8/layout/lProcess2"/>
    <dgm:cxn modelId="{1C9F1C6E-FDC5-423D-B092-675DE62CD37D}" srcId="{DB945C68-6723-4671-A3E0-7D54ED1A019B}" destId="{56283936-986C-4CCC-9A8C-CFB573129B1B}" srcOrd="0" destOrd="0" parTransId="{0687A34F-D326-43B3-9EB2-05D459E207AF}" sibTransId="{99A04853-72C8-485C-86BC-868DD2FB9625}"/>
    <dgm:cxn modelId="{62C70957-3A84-44E8-86F6-7811B218EB71}" srcId="{BE5A3086-E4F0-44AB-89A5-2A12F6260219}" destId="{D15A70D1-9BAE-4777-B752-3813CBA560A3}" srcOrd="7" destOrd="0" parTransId="{F4D3615C-ABCD-4A1C-BDD5-FBE59DF11857}" sibTransId="{00DE766F-A923-43DF-B36D-63F7AC8D1B22}"/>
    <dgm:cxn modelId="{FAFB2059-1D20-488A-B813-23700BA330D3}" type="presOf" srcId="{D15A70D1-9BAE-4777-B752-3813CBA560A3}" destId="{6BBD76DF-5687-4A49-ACE4-21022A0CE9E6}" srcOrd="0" destOrd="0" presId="urn:microsoft.com/office/officeart/2005/8/layout/lProcess2"/>
    <dgm:cxn modelId="{78A56B7C-3A26-4D64-B69A-4A45DFD444F0}" type="presOf" srcId="{E372FD11-F441-44A6-BF12-085062223A2C}" destId="{8E3AE097-8D73-4A1B-950D-299E455D60F3}" srcOrd="0" destOrd="0" presId="urn:microsoft.com/office/officeart/2005/8/layout/lProcess2"/>
    <dgm:cxn modelId="{B8AEBB80-089A-4076-A206-D16714604804}" type="presOf" srcId="{56283936-986C-4CCC-9A8C-CFB573129B1B}" destId="{C778EF58-2681-48CB-A3FE-82DAA033FE04}" srcOrd="1" destOrd="0" presId="urn:microsoft.com/office/officeart/2005/8/layout/lProcess2"/>
    <dgm:cxn modelId="{AED1ED87-2415-475F-AD39-85DC2D7CDDD6}" type="presOf" srcId="{CF43F1C1-A80B-4159-816E-F0AD22F6155F}" destId="{A95635E4-A390-4D78-9A7E-4A0B2BE16D8B}" srcOrd="0" destOrd="0" presId="urn:microsoft.com/office/officeart/2005/8/layout/lProcess2"/>
    <dgm:cxn modelId="{68706188-AFDC-46DA-A4E7-B8BEEBAC6C9B}" srcId="{F075165B-ECBF-4969-83FD-9CD2DF206F2C}" destId="{F1D7B9ED-D66E-4D05-B1ED-7DD77861C8E1}" srcOrd="0" destOrd="0" parTransId="{F30F91AE-AD75-43C4-913E-3DFCA881C0F1}" sibTransId="{7F60C9F5-A517-4C38-A46E-1BA7552410AA}"/>
    <dgm:cxn modelId="{81131F8A-EB89-46B0-A447-B8141F700EDF}" srcId="{DB945C68-6723-4671-A3E0-7D54ED1A019B}" destId="{F075165B-ECBF-4969-83FD-9CD2DF206F2C}" srcOrd="1" destOrd="0" parTransId="{CDF53F11-1347-433F-A2BC-647E2C75DEC5}" sibTransId="{5D2F18C7-75FD-4F16-B36A-85CFEBAE9163}"/>
    <dgm:cxn modelId="{B2340B8D-2868-471A-A4A7-2EA31912E30E}" type="presOf" srcId="{DB945C68-6723-4671-A3E0-7D54ED1A019B}" destId="{EDA48055-7DCD-4CAC-B435-510B8AF61D23}" srcOrd="0" destOrd="0" presId="urn:microsoft.com/office/officeart/2005/8/layout/lProcess2"/>
    <dgm:cxn modelId="{EAEB8296-7542-4CE7-BB39-91E0B7B31C27}" srcId="{56283936-986C-4CCC-9A8C-CFB573129B1B}" destId="{9F8955D3-BAEC-4267-B1A8-075A1F045D7E}" srcOrd="0" destOrd="0" parTransId="{D1A2054C-9B7D-4D81-9503-1382896280DA}" sibTransId="{F294B4AE-5B07-4977-BDAA-7E1972A11AFC}"/>
    <dgm:cxn modelId="{36EC379D-9C11-41AE-891E-AEB63319C0E3}" srcId="{56283936-986C-4CCC-9A8C-CFB573129B1B}" destId="{E372FD11-F441-44A6-BF12-085062223A2C}" srcOrd="3" destOrd="0" parTransId="{514D505D-8474-40D0-A7B8-6FA808ADDCB2}" sibTransId="{08066850-749D-494D-B917-B650BA77A190}"/>
    <dgm:cxn modelId="{9B8386A7-FF46-4044-AE65-DCD75A9550CC}" srcId="{56283936-986C-4CCC-9A8C-CFB573129B1B}" destId="{351D24CA-4578-4B40-BA85-BC41B903E756}" srcOrd="4" destOrd="0" parTransId="{F2740637-DB1B-4EC5-A28D-1E51861F9056}" sibTransId="{A99ACFB6-A21E-4CA3-90E3-0EE36D62E271}"/>
    <dgm:cxn modelId="{D2729FAB-240B-4660-85BB-12A75973F2CF}" type="presOf" srcId="{3DF38CCC-A2AF-45A0-802A-4001E6B98370}" destId="{F0129748-0138-4C74-93F5-9D240ED06BDE}" srcOrd="0" destOrd="0" presId="urn:microsoft.com/office/officeart/2005/8/layout/lProcess2"/>
    <dgm:cxn modelId="{9C878DB3-11E2-4857-8476-48C69AD8B452}" type="presOf" srcId="{BE5A3086-E4F0-44AB-89A5-2A12F6260219}" destId="{1C453BF3-9312-49F8-835A-9B8AC3C1B252}" srcOrd="0" destOrd="0" presId="urn:microsoft.com/office/officeart/2005/8/layout/lProcess2"/>
    <dgm:cxn modelId="{49C197B3-523F-4EA8-B8E2-32AD3C165527}" type="presOf" srcId="{BE5A3086-E4F0-44AB-89A5-2A12F6260219}" destId="{5AA483F6-A942-4F7E-B836-4C539B9D819F}" srcOrd="1" destOrd="0" presId="urn:microsoft.com/office/officeart/2005/8/layout/lProcess2"/>
    <dgm:cxn modelId="{9E342FBA-00AD-4981-BAFC-6A84057FAE7E}" type="presOf" srcId="{E68C3E37-F386-42BF-A339-223E6F7D922D}" destId="{80BEE3FF-46B6-4F29-8BDE-DC25E71CFCA6}" srcOrd="0" destOrd="0" presId="urn:microsoft.com/office/officeart/2005/8/layout/lProcess2"/>
    <dgm:cxn modelId="{F68C7BBD-6711-4BA2-8A3F-C32FC7313E27}" srcId="{BE5A3086-E4F0-44AB-89A5-2A12F6260219}" destId="{C17453CD-33F7-4C92-83EB-68BA3E456BEA}" srcOrd="5" destOrd="0" parTransId="{1F5BB05D-2D2A-4EAC-9711-C8C460C8BABF}" sibTransId="{D2A0D847-4EBC-4BAC-8522-F42C35868752}"/>
    <dgm:cxn modelId="{16FF7AC0-3D6F-4B47-9E2C-658D5F3DF23C}" type="presOf" srcId="{C17453CD-33F7-4C92-83EB-68BA3E456BEA}" destId="{35C90E4D-F4EF-41E0-81EB-53BF83186FFA}" srcOrd="0" destOrd="0" presId="urn:microsoft.com/office/officeart/2005/8/layout/lProcess2"/>
    <dgm:cxn modelId="{153121CD-220B-43D2-8BBF-A9633BED40D8}" srcId="{BE5A3086-E4F0-44AB-89A5-2A12F6260219}" destId="{0AEC1935-0A68-4291-A8C0-1683383468C4}" srcOrd="1" destOrd="0" parTransId="{F9DB3ACF-4C85-413F-96E1-FEBEFAC097F2}" sibTransId="{6E53AB45-A3B8-4830-B531-77FB12D46DF7}"/>
    <dgm:cxn modelId="{7E5E4ECE-4F75-4666-8D38-12EA9AE904FC}" type="presOf" srcId="{351D24CA-4578-4B40-BA85-BC41B903E756}" destId="{DA9C410C-334D-4DB9-8EFD-2CF1790CCE4B}" srcOrd="0" destOrd="0" presId="urn:microsoft.com/office/officeart/2005/8/layout/lProcess2"/>
    <dgm:cxn modelId="{E5642CDC-B319-4128-A1D2-6C1678E6C866}" type="presOf" srcId="{F075165B-ECBF-4969-83FD-9CD2DF206F2C}" destId="{844D2EFC-C8BF-4228-97F8-C18DA4888307}" srcOrd="0" destOrd="0" presId="urn:microsoft.com/office/officeart/2005/8/layout/lProcess2"/>
    <dgm:cxn modelId="{A2566EE8-13F1-4CB9-B3F2-728637D61601}" type="presOf" srcId="{9F8955D3-BAEC-4267-B1A8-075A1F045D7E}" destId="{A33BF6A5-AB8D-4A43-B298-577EE9F73984}" srcOrd="0" destOrd="0" presId="urn:microsoft.com/office/officeart/2005/8/layout/lProcess2"/>
    <dgm:cxn modelId="{121A5FF0-0AA3-4378-A5BA-7E8F801B9EDD}" srcId="{BE5A3086-E4F0-44AB-89A5-2A12F6260219}" destId="{5679AFA8-AA13-42BB-9F61-17FA56E97CD3}" srcOrd="4" destOrd="0" parTransId="{F798A6D2-CA37-41E8-A906-DE5251A422C6}" sibTransId="{D42CD899-2D46-4F57-ACDB-C9E72E691A16}"/>
    <dgm:cxn modelId="{3EA962FC-8795-4058-8A87-A4E1D102B111}" srcId="{BE5A3086-E4F0-44AB-89A5-2A12F6260219}" destId="{E68C3E37-F386-42BF-A339-223E6F7D922D}" srcOrd="2" destOrd="0" parTransId="{FEE447CD-3166-4527-B65F-C67D1D010ACB}" sibTransId="{214E1F73-6DE2-4672-B813-E5C0B68A6F62}"/>
    <dgm:cxn modelId="{702629B9-E585-4859-A09B-7BDA51A785DF}" type="presParOf" srcId="{EDA48055-7DCD-4CAC-B435-510B8AF61D23}" destId="{4ED22C0E-0D3F-4072-A2C8-39D7285DF96E}" srcOrd="0" destOrd="0" presId="urn:microsoft.com/office/officeart/2005/8/layout/lProcess2"/>
    <dgm:cxn modelId="{7DB4099C-CEE2-456B-B738-43BB1BC9DD6A}" type="presParOf" srcId="{4ED22C0E-0D3F-4072-A2C8-39D7285DF96E}" destId="{D4CEA359-4391-4DFB-9766-049BA5554BC2}" srcOrd="0" destOrd="0" presId="urn:microsoft.com/office/officeart/2005/8/layout/lProcess2"/>
    <dgm:cxn modelId="{EE687DE3-DA92-4829-99C5-F810509F373B}" type="presParOf" srcId="{4ED22C0E-0D3F-4072-A2C8-39D7285DF96E}" destId="{C778EF58-2681-48CB-A3FE-82DAA033FE04}" srcOrd="1" destOrd="0" presId="urn:microsoft.com/office/officeart/2005/8/layout/lProcess2"/>
    <dgm:cxn modelId="{576CA940-4001-414F-BCA9-63E12C8F90BF}" type="presParOf" srcId="{4ED22C0E-0D3F-4072-A2C8-39D7285DF96E}" destId="{A6D7B96B-F77E-47C1-AA9B-F97701B7E29B}" srcOrd="2" destOrd="0" presId="urn:microsoft.com/office/officeart/2005/8/layout/lProcess2"/>
    <dgm:cxn modelId="{9FF50416-44D8-4A5B-9443-DF4406695395}" type="presParOf" srcId="{A6D7B96B-F77E-47C1-AA9B-F97701B7E29B}" destId="{F1E241BD-E9BC-4816-9AFF-EE8E5E2FBAB4}" srcOrd="0" destOrd="0" presId="urn:microsoft.com/office/officeart/2005/8/layout/lProcess2"/>
    <dgm:cxn modelId="{89338CEA-E7C5-4831-948D-A3F8736C17A5}" type="presParOf" srcId="{F1E241BD-E9BC-4816-9AFF-EE8E5E2FBAB4}" destId="{A33BF6A5-AB8D-4A43-B298-577EE9F73984}" srcOrd="0" destOrd="0" presId="urn:microsoft.com/office/officeart/2005/8/layout/lProcess2"/>
    <dgm:cxn modelId="{B96E304A-47DB-4B7C-AE0E-8E25C1F7A859}" type="presParOf" srcId="{F1E241BD-E9BC-4816-9AFF-EE8E5E2FBAB4}" destId="{351B8EAE-B095-4489-AA5A-753816F805FA}" srcOrd="1" destOrd="0" presId="urn:microsoft.com/office/officeart/2005/8/layout/lProcess2"/>
    <dgm:cxn modelId="{7B445AD8-9011-4FCD-BE67-CB48DFE3F0EC}" type="presParOf" srcId="{F1E241BD-E9BC-4816-9AFF-EE8E5E2FBAB4}" destId="{E6D41839-5A4A-435B-8950-4474C1ECC914}" srcOrd="2" destOrd="0" presId="urn:microsoft.com/office/officeart/2005/8/layout/lProcess2"/>
    <dgm:cxn modelId="{0D48FC3B-98C5-4021-A875-EC070992771F}" type="presParOf" srcId="{F1E241BD-E9BC-4816-9AFF-EE8E5E2FBAB4}" destId="{C4F1FE11-D2C0-4D36-84C1-1972E5952217}" srcOrd="3" destOrd="0" presId="urn:microsoft.com/office/officeart/2005/8/layout/lProcess2"/>
    <dgm:cxn modelId="{9FF2766E-A6FD-41C3-9B6B-025021367108}" type="presParOf" srcId="{F1E241BD-E9BC-4816-9AFF-EE8E5E2FBAB4}" destId="{AEF78733-A956-4BA0-8028-C8312C4B71A2}" srcOrd="4" destOrd="0" presId="urn:microsoft.com/office/officeart/2005/8/layout/lProcess2"/>
    <dgm:cxn modelId="{F7F5335A-9876-45F3-A37B-5BB58A0E1416}" type="presParOf" srcId="{F1E241BD-E9BC-4816-9AFF-EE8E5E2FBAB4}" destId="{B981E2D9-42B9-4D89-B79E-70269340CCB4}" srcOrd="5" destOrd="0" presId="urn:microsoft.com/office/officeart/2005/8/layout/lProcess2"/>
    <dgm:cxn modelId="{B9DC7E71-A368-427C-A788-1E39F792AB4F}" type="presParOf" srcId="{F1E241BD-E9BC-4816-9AFF-EE8E5E2FBAB4}" destId="{8E3AE097-8D73-4A1B-950D-299E455D60F3}" srcOrd="6" destOrd="0" presId="urn:microsoft.com/office/officeart/2005/8/layout/lProcess2"/>
    <dgm:cxn modelId="{21F4A2DE-C331-4C85-AF13-7E6232AD0297}" type="presParOf" srcId="{F1E241BD-E9BC-4816-9AFF-EE8E5E2FBAB4}" destId="{F045468A-1897-4E18-856C-5EB3E676B10B}" srcOrd="7" destOrd="0" presId="urn:microsoft.com/office/officeart/2005/8/layout/lProcess2"/>
    <dgm:cxn modelId="{73B3F0F3-5264-4616-83AA-4EB88BFFBD42}" type="presParOf" srcId="{F1E241BD-E9BC-4816-9AFF-EE8E5E2FBAB4}" destId="{DA9C410C-334D-4DB9-8EFD-2CF1790CCE4B}" srcOrd="8" destOrd="0" presId="urn:microsoft.com/office/officeart/2005/8/layout/lProcess2"/>
    <dgm:cxn modelId="{54B9C181-4594-4C35-A0F0-DCC20890D299}" type="presParOf" srcId="{EDA48055-7DCD-4CAC-B435-510B8AF61D23}" destId="{BC910AD6-3EB1-4445-B9C7-A8FF3E7F6366}" srcOrd="1" destOrd="0" presId="urn:microsoft.com/office/officeart/2005/8/layout/lProcess2"/>
    <dgm:cxn modelId="{1620C619-38CB-4D96-91A1-E5794747BE26}" type="presParOf" srcId="{EDA48055-7DCD-4CAC-B435-510B8AF61D23}" destId="{9DF7E95E-8EF7-45BC-8440-E56B188156FD}" srcOrd="2" destOrd="0" presId="urn:microsoft.com/office/officeart/2005/8/layout/lProcess2"/>
    <dgm:cxn modelId="{AF0C8AF6-3417-4979-854E-2AF8C59F8F54}" type="presParOf" srcId="{9DF7E95E-8EF7-45BC-8440-E56B188156FD}" destId="{844D2EFC-C8BF-4228-97F8-C18DA4888307}" srcOrd="0" destOrd="0" presId="urn:microsoft.com/office/officeart/2005/8/layout/lProcess2"/>
    <dgm:cxn modelId="{3AE303B9-6765-45F6-A5BB-635BC578B7CF}" type="presParOf" srcId="{9DF7E95E-8EF7-45BC-8440-E56B188156FD}" destId="{B13414FD-9DFF-4004-94BF-2F2974F915C3}" srcOrd="1" destOrd="0" presId="urn:microsoft.com/office/officeart/2005/8/layout/lProcess2"/>
    <dgm:cxn modelId="{02FD53C5-3FD2-4F9C-BA45-6360C8109E16}" type="presParOf" srcId="{9DF7E95E-8EF7-45BC-8440-E56B188156FD}" destId="{5250C724-5B52-44B0-B546-C0244ADE8D5D}" srcOrd="2" destOrd="0" presId="urn:microsoft.com/office/officeart/2005/8/layout/lProcess2"/>
    <dgm:cxn modelId="{F5478BE2-0159-4291-928C-46A5EDF320EC}" type="presParOf" srcId="{5250C724-5B52-44B0-B546-C0244ADE8D5D}" destId="{17641C1D-1A11-4BD4-B63B-81990922D60F}" srcOrd="0" destOrd="0" presId="urn:microsoft.com/office/officeart/2005/8/layout/lProcess2"/>
    <dgm:cxn modelId="{0F3D899A-7FB3-4CCF-8F07-5EA5608949D4}" type="presParOf" srcId="{17641C1D-1A11-4BD4-B63B-81990922D60F}" destId="{4DADF053-9EA1-4CBA-91AB-7B057D3323B1}" srcOrd="0" destOrd="0" presId="urn:microsoft.com/office/officeart/2005/8/layout/lProcess2"/>
    <dgm:cxn modelId="{77A89002-9E6B-4335-8879-CBD0346B68C9}" type="presParOf" srcId="{17641C1D-1A11-4BD4-B63B-81990922D60F}" destId="{71A97991-CD25-4875-9985-3C8F6AA4F514}" srcOrd="1" destOrd="0" presId="urn:microsoft.com/office/officeart/2005/8/layout/lProcess2"/>
    <dgm:cxn modelId="{FEB42321-C862-426B-BC88-AD008124F4E6}" type="presParOf" srcId="{17641C1D-1A11-4BD4-B63B-81990922D60F}" destId="{B3C85F4B-752E-4B2F-B5E9-F3C14ED7C7AF}" srcOrd="2" destOrd="0" presId="urn:microsoft.com/office/officeart/2005/8/layout/lProcess2"/>
    <dgm:cxn modelId="{C7CE1D3E-EA1D-43B4-B065-C5DE04B0191A}" type="presParOf" srcId="{EDA48055-7DCD-4CAC-B435-510B8AF61D23}" destId="{EC286243-E959-459C-B8AA-D15D97783FA8}" srcOrd="3" destOrd="0" presId="urn:microsoft.com/office/officeart/2005/8/layout/lProcess2"/>
    <dgm:cxn modelId="{2BF1DCA4-9BD5-46FE-84E1-7A45B431714C}" type="presParOf" srcId="{EDA48055-7DCD-4CAC-B435-510B8AF61D23}" destId="{912DC0DA-6F6C-4555-AE9F-5A4383623C59}" srcOrd="4" destOrd="0" presId="urn:microsoft.com/office/officeart/2005/8/layout/lProcess2"/>
    <dgm:cxn modelId="{115E13C9-D746-4EAB-A7B9-A20710D1FA8B}" type="presParOf" srcId="{912DC0DA-6F6C-4555-AE9F-5A4383623C59}" destId="{1C453BF3-9312-49F8-835A-9B8AC3C1B252}" srcOrd="0" destOrd="0" presId="urn:microsoft.com/office/officeart/2005/8/layout/lProcess2"/>
    <dgm:cxn modelId="{934223D8-3355-4F36-884E-B9532183CC36}" type="presParOf" srcId="{912DC0DA-6F6C-4555-AE9F-5A4383623C59}" destId="{5AA483F6-A942-4F7E-B836-4C539B9D819F}" srcOrd="1" destOrd="0" presId="urn:microsoft.com/office/officeart/2005/8/layout/lProcess2"/>
    <dgm:cxn modelId="{A7F455F0-4A15-46D7-B46F-7BBDB1BA83C7}" type="presParOf" srcId="{912DC0DA-6F6C-4555-AE9F-5A4383623C59}" destId="{4F3C80C4-70FD-43C5-9FC7-6F367B6EE5B0}" srcOrd="2" destOrd="0" presId="urn:microsoft.com/office/officeart/2005/8/layout/lProcess2"/>
    <dgm:cxn modelId="{0EEE2605-B8CD-4BC1-9ADA-EE608A0639AA}" type="presParOf" srcId="{4F3C80C4-70FD-43C5-9FC7-6F367B6EE5B0}" destId="{022357F6-1E42-44D8-B584-228E7016F5B0}" srcOrd="0" destOrd="0" presId="urn:microsoft.com/office/officeart/2005/8/layout/lProcess2"/>
    <dgm:cxn modelId="{E22C920F-C4A7-441E-896A-BF140868B160}" type="presParOf" srcId="{022357F6-1E42-44D8-B584-228E7016F5B0}" destId="{A95635E4-A390-4D78-9A7E-4A0B2BE16D8B}" srcOrd="0" destOrd="0" presId="urn:microsoft.com/office/officeart/2005/8/layout/lProcess2"/>
    <dgm:cxn modelId="{9FDA7769-55FD-4C46-8658-54493E04035A}" type="presParOf" srcId="{022357F6-1E42-44D8-B584-228E7016F5B0}" destId="{66710F78-C182-4742-8157-50D69125F763}" srcOrd="1" destOrd="0" presId="urn:microsoft.com/office/officeart/2005/8/layout/lProcess2"/>
    <dgm:cxn modelId="{F2728427-53E4-4999-9F4F-3ECEA0E6E651}" type="presParOf" srcId="{022357F6-1E42-44D8-B584-228E7016F5B0}" destId="{79FE67A3-A5E1-4EBE-AA9B-AA6781E50E93}" srcOrd="2" destOrd="0" presId="urn:microsoft.com/office/officeart/2005/8/layout/lProcess2"/>
    <dgm:cxn modelId="{146054BD-7EF2-441C-8AE6-8246650EE97A}" type="presParOf" srcId="{022357F6-1E42-44D8-B584-228E7016F5B0}" destId="{2D3F9D70-5810-40CA-9E36-08A6EACB857A}" srcOrd="3" destOrd="0" presId="urn:microsoft.com/office/officeart/2005/8/layout/lProcess2"/>
    <dgm:cxn modelId="{5C32A2E9-37AE-4A46-B4B3-276BE3BADA09}" type="presParOf" srcId="{022357F6-1E42-44D8-B584-228E7016F5B0}" destId="{80BEE3FF-46B6-4F29-8BDE-DC25E71CFCA6}" srcOrd="4" destOrd="0" presId="urn:microsoft.com/office/officeart/2005/8/layout/lProcess2"/>
    <dgm:cxn modelId="{9D37FB0C-54EC-4D46-AC9A-E23C1DA54EF4}" type="presParOf" srcId="{022357F6-1E42-44D8-B584-228E7016F5B0}" destId="{FBB5569F-4029-44CD-9BB3-E22924BD342A}" srcOrd="5" destOrd="0" presId="urn:microsoft.com/office/officeart/2005/8/layout/lProcess2"/>
    <dgm:cxn modelId="{BC300416-80C2-4F61-8663-41E8CD591885}" type="presParOf" srcId="{022357F6-1E42-44D8-B584-228E7016F5B0}" destId="{F0129748-0138-4C74-93F5-9D240ED06BDE}" srcOrd="6" destOrd="0" presId="urn:microsoft.com/office/officeart/2005/8/layout/lProcess2"/>
    <dgm:cxn modelId="{29F13AB2-17AA-412B-919D-CE675ED1553B}" type="presParOf" srcId="{022357F6-1E42-44D8-B584-228E7016F5B0}" destId="{C357E10D-5544-42D3-9CB8-5EE1C6627F58}" srcOrd="7" destOrd="0" presId="urn:microsoft.com/office/officeart/2005/8/layout/lProcess2"/>
    <dgm:cxn modelId="{D78ACF20-CD24-451E-8E87-5FB96D918F73}" type="presParOf" srcId="{022357F6-1E42-44D8-B584-228E7016F5B0}" destId="{E49DEAFC-8BB9-4B96-840E-6EE2920D8A06}" srcOrd="8" destOrd="0" presId="urn:microsoft.com/office/officeart/2005/8/layout/lProcess2"/>
    <dgm:cxn modelId="{90A0CAB9-9BC0-426B-A8B0-8DA5E27443AB}" type="presParOf" srcId="{022357F6-1E42-44D8-B584-228E7016F5B0}" destId="{8CC6EC18-B10F-47EB-9717-89FAF09CC829}" srcOrd="9" destOrd="0" presId="urn:microsoft.com/office/officeart/2005/8/layout/lProcess2"/>
    <dgm:cxn modelId="{BF830401-C8C4-47DD-9B5C-34DEC4C076F5}" type="presParOf" srcId="{022357F6-1E42-44D8-B584-228E7016F5B0}" destId="{35C90E4D-F4EF-41E0-81EB-53BF83186FFA}" srcOrd="10" destOrd="0" presId="urn:microsoft.com/office/officeart/2005/8/layout/lProcess2"/>
    <dgm:cxn modelId="{87549818-125F-4908-A433-6F9716085FC7}" type="presParOf" srcId="{022357F6-1E42-44D8-B584-228E7016F5B0}" destId="{F7DA51C0-6C38-423B-8644-3514D03A9800}" srcOrd="11" destOrd="0" presId="urn:microsoft.com/office/officeart/2005/8/layout/lProcess2"/>
    <dgm:cxn modelId="{4DCCE3BE-234F-445C-AB55-DE6DB92C7A49}" type="presParOf" srcId="{022357F6-1E42-44D8-B584-228E7016F5B0}" destId="{F7CDDD4C-BC38-4394-B3FA-3D8721B3C569}" srcOrd="12" destOrd="0" presId="urn:microsoft.com/office/officeart/2005/8/layout/lProcess2"/>
    <dgm:cxn modelId="{506DB73E-656F-4A5D-82FC-60406BA77D1A}" type="presParOf" srcId="{022357F6-1E42-44D8-B584-228E7016F5B0}" destId="{FCF9FCAC-6058-4F76-9974-63737DC8161D}" srcOrd="13" destOrd="0" presId="urn:microsoft.com/office/officeart/2005/8/layout/lProcess2"/>
    <dgm:cxn modelId="{0624F139-566E-4B09-9721-1698E70A5F33}" type="presParOf" srcId="{022357F6-1E42-44D8-B584-228E7016F5B0}" destId="{6BBD76DF-5687-4A49-ACE4-21022A0CE9E6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0F79B1-CD66-4335-BE70-A95974EA978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5D75B641-24C6-4C47-875A-76CD402F0846}">
      <dgm:prSet phldrT="[Text]"/>
      <dgm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Jätkuvad tegevused</a:t>
          </a:r>
        </a:p>
      </dgm:t>
    </dgm:pt>
    <dgm:pt modelId="{1FE28A73-0484-4A88-8980-1CD21203DF32}" type="parTrans" cxnId="{AB5A4FC9-C080-4985-BC51-6404D1EBF025}">
      <dgm:prSet/>
      <dgm:spPr/>
      <dgm:t>
        <a:bodyPr/>
        <a:lstStyle/>
        <a:p>
          <a:endParaRPr lang="et-EE"/>
        </a:p>
      </dgm:t>
    </dgm:pt>
    <dgm:pt modelId="{AD3CC8AA-7CD9-4D2B-83C0-242FA3D085BB}" type="sibTrans" cxnId="{AB5A4FC9-C080-4985-BC51-6404D1EBF025}">
      <dgm:prSet/>
      <dgm:spPr/>
      <dgm:t>
        <a:bodyPr/>
        <a:lstStyle/>
        <a:p>
          <a:endParaRPr lang="et-EE"/>
        </a:p>
      </dgm:t>
    </dgm:pt>
    <dgm:pt modelId="{79BFBF0A-DA76-4826-BCBD-09BD5B94244F}">
      <dgm:prSet phldrT="[Text]"/>
      <dgm:spPr>
        <a:xfrm>
          <a:off x="335030" y="130550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turundus ja kommunikatsioon klastrile</a:t>
          </a:r>
        </a:p>
      </dgm:t>
    </dgm:pt>
    <dgm:pt modelId="{3BDF8E42-3B03-4D66-BC5F-BF7D21C9E2AF}" type="parTrans" cxnId="{5ADAF4E9-E8EE-4852-883C-E1B3105E5205}">
      <dgm:prSet/>
      <dgm:spPr/>
      <dgm:t>
        <a:bodyPr/>
        <a:lstStyle/>
        <a:p>
          <a:endParaRPr lang="et-EE"/>
        </a:p>
      </dgm:t>
    </dgm:pt>
    <dgm:pt modelId="{1B5F9EDC-21DE-4260-A67E-411777BBEBCB}" type="sibTrans" cxnId="{5ADAF4E9-E8EE-4852-883C-E1B3105E5205}">
      <dgm:prSet/>
      <dgm:spPr/>
      <dgm:t>
        <a:bodyPr/>
        <a:lstStyle/>
        <a:p>
          <a:endParaRPr lang="et-EE"/>
        </a:p>
      </dgm:t>
    </dgm:pt>
    <dgm:pt modelId="{DA9E14F2-2570-4C77-B22D-B5549F4C478F}">
      <dgm:prSet phldrT="[Text]"/>
      <dgm:spPr>
        <a:xfrm>
          <a:off x="335030" y="203692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ühise müügi korraldamine</a:t>
          </a:r>
        </a:p>
      </dgm:t>
    </dgm:pt>
    <dgm:pt modelId="{CFA5CB9F-C5F8-4899-9942-3A26AA8096C7}" type="parTrans" cxnId="{4B586C30-E1F5-48E9-82E3-39C81636538A}">
      <dgm:prSet/>
      <dgm:spPr/>
      <dgm:t>
        <a:bodyPr/>
        <a:lstStyle/>
        <a:p>
          <a:endParaRPr lang="et-EE"/>
        </a:p>
      </dgm:t>
    </dgm:pt>
    <dgm:pt modelId="{4D7BE909-C555-450A-A9AB-A2883BA10EFC}" type="sibTrans" cxnId="{4B586C30-E1F5-48E9-82E3-39C81636538A}">
      <dgm:prSet/>
      <dgm:spPr/>
      <dgm:t>
        <a:bodyPr/>
        <a:lstStyle/>
        <a:p>
          <a:endParaRPr lang="et-EE"/>
        </a:p>
      </dgm:t>
    </dgm:pt>
    <dgm:pt modelId="{CA55BCDB-F41B-43FC-82DB-362DFFC87099}">
      <dgm:prSet phldrT="[Text]"/>
      <dgm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Vaja uuendada</a:t>
          </a:r>
        </a:p>
      </dgm:t>
    </dgm:pt>
    <dgm:pt modelId="{D9CD3972-3C1E-40B1-B124-95975050ACE0}" type="parTrans" cxnId="{C3B6D4CD-B215-4BDA-B52B-BE38380B6D8D}">
      <dgm:prSet/>
      <dgm:spPr/>
      <dgm:t>
        <a:bodyPr/>
        <a:lstStyle/>
        <a:p>
          <a:endParaRPr lang="et-EE"/>
        </a:p>
      </dgm:t>
    </dgm:pt>
    <dgm:pt modelId="{36D0BBA9-2555-4D4C-953C-CB8857094648}" type="sibTrans" cxnId="{C3B6D4CD-B215-4BDA-B52B-BE38380B6D8D}">
      <dgm:prSet/>
      <dgm:spPr/>
      <dgm:t>
        <a:bodyPr/>
        <a:lstStyle/>
        <a:p>
          <a:endParaRPr lang="et-EE"/>
        </a:p>
      </dgm:t>
    </dgm:pt>
    <dgm:pt modelId="{E8B758F6-4FD8-4D52-961B-3450F8AFFE4B}">
      <dgm:prSet phldrT="[Text]"/>
      <dgm:spPr>
        <a:xfrm>
          <a:off x="3922811" y="1305401"/>
          <a:ext cx="2669976" cy="282836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Jõhvi TIK teenuste pakett</a:t>
          </a:r>
        </a:p>
      </dgm:t>
    </dgm:pt>
    <dgm:pt modelId="{2EE7DB19-F8EC-4752-90C7-7AC9500B5C69}" type="parTrans" cxnId="{44EBA699-43E2-4C91-9275-CAD1F146E09C}">
      <dgm:prSet/>
      <dgm:spPr/>
      <dgm:t>
        <a:bodyPr/>
        <a:lstStyle/>
        <a:p>
          <a:endParaRPr lang="et-EE"/>
        </a:p>
      </dgm:t>
    </dgm:pt>
    <dgm:pt modelId="{61573168-1945-47A1-8AE5-0BFE6C503A39}" type="sibTrans" cxnId="{44EBA699-43E2-4C91-9275-CAD1F146E09C}">
      <dgm:prSet/>
      <dgm:spPr/>
      <dgm:t>
        <a:bodyPr/>
        <a:lstStyle/>
        <a:p>
          <a:endParaRPr lang="et-EE"/>
        </a:p>
      </dgm:t>
    </dgm:pt>
    <dgm:pt modelId="{E4F1A61A-EA05-452E-BBAA-4FB023FDB49A}">
      <dgm:prSet phldrT="[Text]"/>
      <dgm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Kaaluda käivitamist</a:t>
          </a:r>
        </a:p>
      </dgm:t>
    </dgm:pt>
    <dgm:pt modelId="{A1920978-4B7D-456F-88CD-6469A358A3D1}" type="parTrans" cxnId="{F80318D9-5D63-447A-85F2-210EAA4E4FD6}">
      <dgm:prSet/>
      <dgm:spPr/>
      <dgm:t>
        <a:bodyPr/>
        <a:lstStyle/>
        <a:p>
          <a:endParaRPr lang="et-EE"/>
        </a:p>
      </dgm:t>
    </dgm:pt>
    <dgm:pt modelId="{6BC61E44-DE83-4E31-AC55-4B6C5920B754}" type="sibTrans" cxnId="{F80318D9-5D63-447A-85F2-210EAA4E4FD6}">
      <dgm:prSet/>
      <dgm:spPr/>
      <dgm:t>
        <a:bodyPr/>
        <a:lstStyle/>
        <a:p>
          <a:endParaRPr lang="et-EE"/>
        </a:p>
      </dgm:t>
    </dgm:pt>
    <dgm:pt modelId="{E8662167-1CD1-4F0A-B707-CDEEFC991DFE}">
      <dgm:prSet phldrT="[Text]"/>
      <dgm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turismimaksu kehtestamine</a:t>
          </a:r>
        </a:p>
      </dgm:t>
    </dgm:pt>
    <dgm:pt modelId="{35EFEC20-5E59-45DB-9E2E-D7CB6AA1AE41}" type="parTrans" cxnId="{C2E88312-F162-4793-8C2C-A990184A42F1}">
      <dgm:prSet/>
      <dgm:spPr/>
      <dgm:t>
        <a:bodyPr/>
        <a:lstStyle/>
        <a:p>
          <a:endParaRPr lang="et-EE"/>
        </a:p>
      </dgm:t>
    </dgm:pt>
    <dgm:pt modelId="{2A6F188F-4520-411B-96A9-03861D6809F1}" type="sibTrans" cxnId="{C2E88312-F162-4793-8C2C-A990184A42F1}">
      <dgm:prSet/>
      <dgm:spPr/>
      <dgm:t>
        <a:bodyPr/>
        <a:lstStyle/>
        <a:p>
          <a:endParaRPr lang="et-EE"/>
        </a:p>
      </dgm:t>
    </dgm:pt>
    <dgm:pt modelId="{3BE91F3D-90CB-4125-B08F-4B9C721951AB}">
      <dgm:prSet phldrT="[Text]"/>
      <dgm:spPr>
        <a:xfrm>
          <a:off x="335030" y="276834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Tootearendus</a:t>
          </a:r>
        </a:p>
      </dgm:t>
    </dgm:pt>
    <dgm:pt modelId="{2D908CA3-9FED-475B-9216-C7C721AA47DA}" type="parTrans" cxnId="{5CDEF26B-8A57-4207-9BF2-63E7D3AEF519}">
      <dgm:prSet/>
      <dgm:spPr/>
      <dgm:t>
        <a:bodyPr/>
        <a:lstStyle/>
        <a:p>
          <a:endParaRPr lang="et-EE"/>
        </a:p>
      </dgm:t>
    </dgm:pt>
    <dgm:pt modelId="{174284F2-5060-49BF-A3DE-4FFE2E155E85}" type="sibTrans" cxnId="{5CDEF26B-8A57-4207-9BF2-63E7D3AEF519}">
      <dgm:prSet/>
      <dgm:spPr/>
      <dgm:t>
        <a:bodyPr/>
        <a:lstStyle/>
        <a:p>
          <a:endParaRPr lang="et-EE"/>
        </a:p>
      </dgm:t>
    </dgm:pt>
    <dgm:pt modelId="{23145703-9774-4B06-BEAB-AFC29E146424}">
      <dgm:prSet phldrT="[Text]"/>
      <dgm:spPr>
        <a:xfrm>
          <a:off x="335030" y="349976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Koordineerimise tegevused</a:t>
          </a:r>
        </a:p>
      </dgm:t>
    </dgm:pt>
    <dgm:pt modelId="{158FF806-7A32-4566-81F4-C33FBAE63652}" type="parTrans" cxnId="{DA090B35-F065-44C9-9919-F0A8273EE402}">
      <dgm:prSet/>
      <dgm:spPr/>
      <dgm:t>
        <a:bodyPr/>
        <a:lstStyle/>
        <a:p>
          <a:endParaRPr lang="et-EE"/>
        </a:p>
      </dgm:t>
    </dgm:pt>
    <dgm:pt modelId="{3C106830-A006-4EA9-B104-085D58986685}" type="sibTrans" cxnId="{DA090B35-F065-44C9-9919-F0A8273EE402}">
      <dgm:prSet/>
      <dgm:spPr/>
      <dgm:t>
        <a:bodyPr/>
        <a:lstStyle/>
        <a:p>
          <a:endParaRPr lang="et-EE"/>
        </a:p>
      </dgm:t>
    </dgm:pt>
    <dgm:pt modelId="{61E304CF-C6E9-4BF9-8FAA-71B88E2F01CB}">
      <dgm:prSet phldrT="[Text]"/>
      <dgm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Partnerite küsitlus ja kaardistamine</a:t>
          </a:r>
        </a:p>
      </dgm:t>
    </dgm:pt>
    <dgm:pt modelId="{CB1A01B6-AF7B-4DB1-A3FF-FCB10F9E6977}" type="parTrans" cxnId="{DF542ACB-A39E-4B50-AFDA-65F4F0325680}">
      <dgm:prSet/>
      <dgm:spPr/>
      <dgm:t>
        <a:bodyPr/>
        <a:lstStyle/>
        <a:p>
          <a:endParaRPr lang="et-EE"/>
        </a:p>
      </dgm:t>
    </dgm:pt>
    <dgm:pt modelId="{01B633E0-E95E-4920-B092-A369B7643F68}" type="sibTrans" cxnId="{DF542ACB-A39E-4B50-AFDA-65F4F0325680}">
      <dgm:prSet/>
      <dgm:spPr/>
      <dgm:t>
        <a:bodyPr/>
        <a:lstStyle/>
        <a:p>
          <a:endParaRPr lang="et-EE"/>
        </a:p>
      </dgm:t>
    </dgm:pt>
    <dgm:pt modelId="{569CBDC0-2B9F-4FED-B759-C4DAAFA702FB}">
      <dgm:prSet phldrT="[Text]"/>
      <dgm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Motiveerimisskeemide ülevaatamine</a:t>
          </a:r>
        </a:p>
      </dgm:t>
    </dgm:pt>
    <dgm:pt modelId="{4C2EA41B-DEB1-4851-A9E9-0254DE398CCE}" type="parTrans" cxnId="{26149E94-B89F-4BA4-8367-0D2C77FF391D}">
      <dgm:prSet/>
      <dgm:spPr/>
      <dgm:t>
        <a:bodyPr/>
        <a:lstStyle/>
        <a:p>
          <a:endParaRPr lang="et-EE"/>
        </a:p>
      </dgm:t>
    </dgm:pt>
    <dgm:pt modelId="{67DDDCB0-0F55-4694-AF6F-4B6B4B1AE8BF}" type="sibTrans" cxnId="{26149E94-B89F-4BA4-8367-0D2C77FF391D}">
      <dgm:prSet/>
      <dgm:spPr/>
      <dgm:t>
        <a:bodyPr/>
        <a:lstStyle/>
        <a:p>
          <a:endParaRPr lang="et-EE"/>
        </a:p>
      </dgm:t>
    </dgm:pt>
    <dgm:pt modelId="{F311E6A4-CCCF-4786-A929-6EEE3D6C38C0}" type="pres">
      <dgm:prSet presAssocID="{100F79B1-CD66-4335-BE70-A95974EA9780}" presName="theList" presStyleCnt="0">
        <dgm:presLayoutVars>
          <dgm:dir/>
          <dgm:animLvl val="lvl"/>
          <dgm:resizeHandles val="exact"/>
        </dgm:presLayoutVars>
      </dgm:prSet>
      <dgm:spPr/>
    </dgm:pt>
    <dgm:pt modelId="{E0B731C7-3F91-4C20-934E-CFD533F01851}" type="pres">
      <dgm:prSet presAssocID="{5D75B641-24C6-4C47-875A-76CD402F0846}" presName="compNode" presStyleCnt="0"/>
      <dgm:spPr/>
    </dgm:pt>
    <dgm:pt modelId="{231182DD-91E0-4B1D-B6B4-B602341EE587}" type="pres">
      <dgm:prSet presAssocID="{5D75B641-24C6-4C47-875A-76CD402F0846}" presName="aNode" presStyleLbl="bgShp" presStyleIdx="0" presStyleCnt="3"/>
      <dgm:spPr/>
    </dgm:pt>
    <dgm:pt modelId="{DBB43AC0-06C1-48FB-90A2-B2C43FEB5D07}" type="pres">
      <dgm:prSet presAssocID="{5D75B641-24C6-4C47-875A-76CD402F0846}" presName="textNode" presStyleLbl="bgShp" presStyleIdx="0" presStyleCnt="3"/>
      <dgm:spPr/>
    </dgm:pt>
    <dgm:pt modelId="{52938A29-339E-4ECB-B4C2-B5F329E59963}" type="pres">
      <dgm:prSet presAssocID="{5D75B641-24C6-4C47-875A-76CD402F0846}" presName="compChildNode" presStyleCnt="0"/>
      <dgm:spPr/>
    </dgm:pt>
    <dgm:pt modelId="{3010A16D-D3E2-476E-8E3C-AFBA448FDDF8}" type="pres">
      <dgm:prSet presAssocID="{5D75B641-24C6-4C47-875A-76CD402F0846}" presName="theInnerList" presStyleCnt="0"/>
      <dgm:spPr/>
    </dgm:pt>
    <dgm:pt modelId="{2C6D2FC0-D033-4DB3-941F-1ED021014521}" type="pres">
      <dgm:prSet presAssocID="{79BFBF0A-DA76-4826-BCBD-09BD5B94244F}" presName="childNode" presStyleLbl="node1" presStyleIdx="0" presStyleCnt="8">
        <dgm:presLayoutVars>
          <dgm:bulletEnabled val="1"/>
        </dgm:presLayoutVars>
      </dgm:prSet>
      <dgm:spPr/>
    </dgm:pt>
    <dgm:pt modelId="{987BA12C-81CB-46DE-8BE6-741FE8D9BE30}" type="pres">
      <dgm:prSet presAssocID="{79BFBF0A-DA76-4826-BCBD-09BD5B94244F}" presName="aSpace2" presStyleCnt="0"/>
      <dgm:spPr/>
    </dgm:pt>
    <dgm:pt modelId="{08F296AC-46FF-469F-9D61-45AF77050675}" type="pres">
      <dgm:prSet presAssocID="{DA9E14F2-2570-4C77-B22D-B5549F4C478F}" presName="childNode" presStyleLbl="node1" presStyleIdx="1" presStyleCnt="8">
        <dgm:presLayoutVars>
          <dgm:bulletEnabled val="1"/>
        </dgm:presLayoutVars>
      </dgm:prSet>
      <dgm:spPr/>
    </dgm:pt>
    <dgm:pt modelId="{BFABC18A-A9DC-4C36-831A-DFEFDA2686BC}" type="pres">
      <dgm:prSet presAssocID="{DA9E14F2-2570-4C77-B22D-B5549F4C478F}" presName="aSpace2" presStyleCnt="0"/>
      <dgm:spPr/>
    </dgm:pt>
    <dgm:pt modelId="{62CA432A-D507-4F21-A260-7FD0080C3656}" type="pres">
      <dgm:prSet presAssocID="{3BE91F3D-90CB-4125-B08F-4B9C721951AB}" presName="childNode" presStyleLbl="node1" presStyleIdx="2" presStyleCnt="8">
        <dgm:presLayoutVars>
          <dgm:bulletEnabled val="1"/>
        </dgm:presLayoutVars>
      </dgm:prSet>
      <dgm:spPr/>
    </dgm:pt>
    <dgm:pt modelId="{D41434A9-F732-411F-BC64-03EB937B100E}" type="pres">
      <dgm:prSet presAssocID="{3BE91F3D-90CB-4125-B08F-4B9C721951AB}" presName="aSpace2" presStyleCnt="0"/>
      <dgm:spPr/>
    </dgm:pt>
    <dgm:pt modelId="{5D97D9AA-E506-4B82-87A3-7015394DB9ED}" type="pres">
      <dgm:prSet presAssocID="{23145703-9774-4B06-BEAB-AFC29E146424}" presName="childNode" presStyleLbl="node1" presStyleIdx="3" presStyleCnt="8">
        <dgm:presLayoutVars>
          <dgm:bulletEnabled val="1"/>
        </dgm:presLayoutVars>
      </dgm:prSet>
      <dgm:spPr/>
    </dgm:pt>
    <dgm:pt modelId="{0F675EBC-9567-42F2-BCCE-D48B7D9D4819}" type="pres">
      <dgm:prSet presAssocID="{5D75B641-24C6-4C47-875A-76CD402F0846}" presName="aSpace" presStyleCnt="0"/>
      <dgm:spPr/>
    </dgm:pt>
    <dgm:pt modelId="{761E09E7-ACFC-4BD2-9274-3DDDC5C3588B}" type="pres">
      <dgm:prSet presAssocID="{CA55BCDB-F41B-43FC-82DB-362DFFC87099}" presName="compNode" presStyleCnt="0"/>
      <dgm:spPr/>
    </dgm:pt>
    <dgm:pt modelId="{5440D7FA-1D5B-4B84-B11E-673E28D9655A}" type="pres">
      <dgm:prSet presAssocID="{CA55BCDB-F41B-43FC-82DB-362DFFC87099}" presName="aNode" presStyleLbl="bgShp" presStyleIdx="1" presStyleCnt="3"/>
      <dgm:spPr/>
    </dgm:pt>
    <dgm:pt modelId="{C4F94053-9021-42DD-A276-7334CF591DD2}" type="pres">
      <dgm:prSet presAssocID="{CA55BCDB-F41B-43FC-82DB-362DFFC87099}" presName="textNode" presStyleLbl="bgShp" presStyleIdx="1" presStyleCnt="3"/>
      <dgm:spPr/>
    </dgm:pt>
    <dgm:pt modelId="{134DA3BF-9E4B-46BA-B192-155859E002D8}" type="pres">
      <dgm:prSet presAssocID="{CA55BCDB-F41B-43FC-82DB-362DFFC87099}" presName="compChildNode" presStyleCnt="0"/>
      <dgm:spPr/>
    </dgm:pt>
    <dgm:pt modelId="{11DA1F0B-5250-4AE7-B950-86ADD337CE35}" type="pres">
      <dgm:prSet presAssocID="{CA55BCDB-F41B-43FC-82DB-362DFFC87099}" presName="theInnerList" presStyleCnt="0"/>
      <dgm:spPr/>
    </dgm:pt>
    <dgm:pt modelId="{074446BF-66E0-4535-8FD0-7BD97194259C}" type="pres">
      <dgm:prSet presAssocID="{E8B758F6-4FD8-4D52-961B-3450F8AFFE4B}" presName="childNode" presStyleLbl="node1" presStyleIdx="4" presStyleCnt="8">
        <dgm:presLayoutVars>
          <dgm:bulletEnabled val="1"/>
        </dgm:presLayoutVars>
      </dgm:prSet>
      <dgm:spPr/>
    </dgm:pt>
    <dgm:pt modelId="{2ACA6FBC-C22E-43B8-91D3-3468D889A9FE}" type="pres">
      <dgm:prSet presAssocID="{CA55BCDB-F41B-43FC-82DB-362DFFC87099}" presName="aSpace" presStyleCnt="0"/>
      <dgm:spPr/>
    </dgm:pt>
    <dgm:pt modelId="{17AE11A0-C818-4C08-A024-DEC5B8FCD92C}" type="pres">
      <dgm:prSet presAssocID="{E4F1A61A-EA05-452E-BBAA-4FB023FDB49A}" presName="compNode" presStyleCnt="0"/>
      <dgm:spPr/>
    </dgm:pt>
    <dgm:pt modelId="{681FC32C-181E-42F3-BC0A-CEB2769E5FBF}" type="pres">
      <dgm:prSet presAssocID="{E4F1A61A-EA05-452E-BBAA-4FB023FDB49A}" presName="aNode" presStyleLbl="bgShp" presStyleIdx="2" presStyleCnt="3"/>
      <dgm:spPr/>
    </dgm:pt>
    <dgm:pt modelId="{1E52C0AA-34B1-4DED-BA1C-902575806F38}" type="pres">
      <dgm:prSet presAssocID="{E4F1A61A-EA05-452E-BBAA-4FB023FDB49A}" presName="textNode" presStyleLbl="bgShp" presStyleIdx="2" presStyleCnt="3"/>
      <dgm:spPr/>
    </dgm:pt>
    <dgm:pt modelId="{1A2E5809-77B3-481C-9871-776DA82B3EC0}" type="pres">
      <dgm:prSet presAssocID="{E4F1A61A-EA05-452E-BBAA-4FB023FDB49A}" presName="compChildNode" presStyleCnt="0"/>
      <dgm:spPr/>
    </dgm:pt>
    <dgm:pt modelId="{6C2A7B9D-6E0D-4260-A906-F68A15A1CE7D}" type="pres">
      <dgm:prSet presAssocID="{E4F1A61A-EA05-452E-BBAA-4FB023FDB49A}" presName="theInnerList" presStyleCnt="0"/>
      <dgm:spPr/>
    </dgm:pt>
    <dgm:pt modelId="{85E6E987-DFE6-40A0-B29D-4C94B20896E1}" type="pres">
      <dgm:prSet presAssocID="{E8662167-1CD1-4F0A-B707-CDEEFC991DFE}" presName="childNode" presStyleLbl="node1" presStyleIdx="5" presStyleCnt="8">
        <dgm:presLayoutVars>
          <dgm:bulletEnabled val="1"/>
        </dgm:presLayoutVars>
      </dgm:prSet>
      <dgm:spPr/>
    </dgm:pt>
    <dgm:pt modelId="{3DEB0247-7AB8-40D3-84D3-F489494C5230}" type="pres">
      <dgm:prSet presAssocID="{E8662167-1CD1-4F0A-B707-CDEEFC991DFE}" presName="aSpace2" presStyleCnt="0"/>
      <dgm:spPr/>
    </dgm:pt>
    <dgm:pt modelId="{27BFEE4A-FCD9-46A1-AF7C-48DF0A1D9C98}" type="pres">
      <dgm:prSet presAssocID="{61E304CF-C6E9-4BF9-8FAA-71B88E2F01CB}" presName="childNode" presStyleLbl="node1" presStyleIdx="6" presStyleCnt="8">
        <dgm:presLayoutVars>
          <dgm:bulletEnabled val="1"/>
        </dgm:presLayoutVars>
      </dgm:prSet>
      <dgm:spPr/>
    </dgm:pt>
    <dgm:pt modelId="{41A38FA3-0063-4062-B00D-5A1DBC95CBDE}" type="pres">
      <dgm:prSet presAssocID="{61E304CF-C6E9-4BF9-8FAA-71B88E2F01CB}" presName="aSpace2" presStyleCnt="0"/>
      <dgm:spPr/>
    </dgm:pt>
    <dgm:pt modelId="{24012F12-6E78-41A9-850E-3FC07DA0F7C7}" type="pres">
      <dgm:prSet presAssocID="{569CBDC0-2B9F-4FED-B759-C4DAAFA702FB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C2E88312-F162-4793-8C2C-A990184A42F1}" srcId="{E4F1A61A-EA05-452E-BBAA-4FB023FDB49A}" destId="{E8662167-1CD1-4F0A-B707-CDEEFC991DFE}" srcOrd="0" destOrd="0" parTransId="{35EFEC20-5E59-45DB-9E2E-D7CB6AA1AE41}" sibTransId="{2A6F188F-4520-411B-96A9-03861D6809F1}"/>
    <dgm:cxn modelId="{19CBF413-514E-4011-BFAE-CA823A9059F0}" type="presOf" srcId="{CA55BCDB-F41B-43FC-82DB-362DFFC87099}" destId="{5440D7FA-1D5B-4B84-B11E-673E28D9655A}" srcOrd="0" destOrd="0" presId="urn:microsoft.com/office/officeart/2005/8/layout/lProcess2"/>
    <dgm:cxn modelId="{0CD1071F-D67C-4BF4-8DF0-3DAA24630D91}" type="presOf" srcId="{CA55BCDB-F41B-43FC-82DB-362DFFC87099}" destId="{C4F94053-9021-42DD-A276-7334CF591DD2}" srcOrd="1" destOrd="0" presId="urn:microsoft.com/office/officeart/2005/8/layout/lProcess2"/>
    <dgm:cxn modelId="{4B586C30-E1F5-48E9-82E3-39C81636538A}" srcId="{5D75B641-24C6-4C47-875A-76CD402F0846}" destId="{DA9E14F2-2570-4C77-B22D-B5549F4C478F}" srcOrd="1" destOrd="0" parTransId="{CFA5CB9F-C5F8-4899-9942-3A26AA8096C7}" sibTransId="{4D7BE909-C555-450A-A9AB-A2883BA10EFC}"/>
    <dgm:cxn modelId="{DA090B35-F065-44C9-9919-F0A8273EE402}" srcId="{5D75B641-24C6-4C47-875A-76CD402F0846}" destId="{23145703-9774-4B06-BEAB-AFC29E146424}" srcOrd="3" destOrd="0" parTransId="{158FF806-7A32-4566-81F4-C33FBAE63652}" sibTransId="{3C106830-A006-4EA9-B104-085D58986685}"/>
    <dgm:cxn modelId="{9259AF3A-8595-4D3D-8B08-1E9BAB0CD7E4}" type="presOf" srcId="{3BE91F3D-90CB-4125-B08F-4B9C721951AB}" destId="{62CA432A-D507-4F21-A260-7FD0080C3656}" srcOrd="0" destOrd="0" presId="urn:microsoft.com/office/officeart/2005/8/layout/lProcess2"/>
    <dgm:cxn modelId="{815A305F-25BB-4F5D-8930-040204CA0A88}" type="presOf" srcId="{E8662167-1CD1-4F0A-B707-CDEEFC991DFE}" destId="{85E6E987-DFE6-40A0-B29D-4C94B20896E1}" srcOrd="0" destOrd="0" presId="urn:microsoft.com/office/officeart/2005/8/layout/lProcess2"/>
    <dgm:cxn modelId="{2E5BA468-704A-45E2-8A8D-5D79EA452C18}" type="presOf" srcId="{61E304CF-C6E9-4BF9-8FAA-71B88E2F01CB}" destId="{27BFEE4A-FCD9-46A1-AF7C-48DF0A1D9C98}" srcOrd="0" destOrd="0" presId="urn:microsoft.com/office/officeart/2005/8/layout/lProcess2"/>
    <dgm:cxn modelId="{5CDEF26B-8A57-4207-9BF2-63E7D3AEF519}" srcId="{5D75B641-24C6-4C47-875A-76CD402F0846}" destId="{3BE91F3D-90CB-4125-B08F-4B9C721951AB}" srcOrd="2" destOrd="0" parTransId="{2D908CA3-9FED-475B-9216-C7C721AA47DA}" sibTransId="{174284F2-5060-49BF-A3DE-4FFE2E155E85}"/>
    <dgm:cxn modelId="{D7356051-9377-4F27-888C-3E501FECA667}" type="presOf" srcId="{569CBDC0-2B9F-4FED-B759-C4DAAFA702FB}" destId="{24012F12-6E78-41A9-850E-3FC07DA0F7C7}" srcOrd="0" destOrd="0" presId="urn:microsoft.com/office/officeart/2005/8/layout/lProcess2"/>
    <dgm:cxn modelId="{9402FE88-40B0-4034-AEF7-41990BBBE2A0}" type="presOf" srcId="{E4F1A61A-EA05-452E-BBAA-4FB023FDB49A}" destId="{1E52C0AA-34B1-4DED-BA1C-902575806F38}" srcOrd="1" destOrd="0" presId="urn:microsoft.com/office/officeart/2005/8/layout/lProcess2"/>
    <dgm:cxn modelId="{B6469D8F-14BD-4498-B918-F30BCEC4CFE3}" type="presOf" srcId="{5D75B641-24C6-4C47-875A-76CD402F0846}" destId="{DBB43AC0-06C1-48FB-90A2-B2C43FEB5D07}" srcOrd="1" destOrd="0" presId="urn:microsoft.com/office/officeart/2005/8/layout/lProcess2"/>
    <dgm:cxn modelId="{C2EAEB93-6414-4052-BD7A-8A8303139DAD}" type="presOf" srcId="{5D75B641-24C6-4C47-875A-76CD402F0846}" destId="{231182DD-91E0-4B1D-B6B4-B602341EE587}" srcOrd="0" destOrd="0" presId="urn:microsoft.com/office/officeart/2005/8/layout/lProcess2"/>
    <dgm:cxn modelId="{7D275D94-750F-4B60-BDB7-7472C1BF95F1}" type="presOf" srcId="{E4F1A61A-EA05-452E-BBAA-4FB023FDB49A}" destId="{681FC32C-181E-42F3-BC0A-CEB2769E5FBF}" srcOrd="0" destOrd="0" presId="urn:microsoft.com/office/officeart/2005/8/layout/lProcess2"/>
    <dgm:cxn modelId="{26149E94-B89F-4BA4-8367-0D2C77FF391D}" srcId="{E4F1A61A-EA05-452E-BBAA-4FB023FDB49A}" destId="{569CBDC0-2B9F-4FED-B759-C4DAAFA702FB}" srcOrd="2" destOrd="0" parTransId="{4C2EA41B-DEB1-4851-A9E9-0254DE398CCE}" sibTransId="{67DDDCB0-0F55-4694-AF6F-4B6B4B1AE8BF}"/>
    <dgm:cxn modelId="{44EBA699-43E2-4C91-9275-CAD1F146E09C}" srcId="{CA55BCDB-F41B-43FC-82DB-362DFFC87099}" destId="{E8B758F6-4FD8-4D52-961B-3450F8AFFE4B}" srcOrd="0" destOrd="0" parTransId="{2EE7DB19-F8EC-4752-90C7-7AC9500B5C69}" sibTransId="{61573168-1945-47A1-8AE5-0BFE6C503A39}"/>
    <dgm:cxn modelId="{035B85AA-27EE-40E6-8E24-D462D7B65EBE}" type="presOf" srcId="{79BFBF0A-DA76-4826-BCBD-09BD5B94244F}" destId="{2C6D2FC0-D033-4DB3-941F-1ED021014521}" srcOrd="0" destOrd="0" presId="urn:microsoft.com/office/officeart/2005/8/layout/lProcess2"/>
    <dgm:cxn modelId="{4F8D4ABA-C552-4099-8A22-12DA5A0FE739}" type="presOf" srcId="{100F79B1-CD66-4335-BE70-A95974EA9780}" destId="{F311E6A4-CCCF-4786-A929-6EEE3D6C38C0}" srcOrd="0" destOrd="0" presId="urn:microsoft.com/office/officeart/2005/8/layout/lProcess2"/>
    <dgm:cxn modelId="{C3D1A7C2-0F7C-4077-AD08-128E0DC83E06}" type="presOf" srcId="{23145703-9774-4B06-BEAB-AFC29E146424}" destId="{5D97D9AA-E506-4B82-87A3-7015394DB9ED}" srcOrd="0" destOrd="0" presId="urn:microsoft.com/office/officeart/2005/8/layout/lProcess2"/>
    <dgm:cxn modelId="{AB5A4FC9-C080-4985-BC51-6404D1EBF025}" srcId="{100F79B1-CD66-4335-BE70-A95974EA9780}" destId="{5D75B641-24C6-4C47-875A-76CD402F0846}" srcOrd="0" destOrd="0" parTransId="{1FE28A73-0484-4A88-8980-1CD21203DF32}" sibTransId="{AD3CC8AA-7CD9-4D2B-83C0-242FA3D085BB}"/>
    <dgm:cxn modelId="{DF542ACB-A39E-4B50-AFDA-65F4F0325680}" srcId="{E4F1A61A-EA05-452E-BBAA-4FB023FDB49A}" destId="{61E304CF-C6E9-4BF9-8FAA-71B88E2F01CB}" srcOrd="1" destOrd="0" parTransId="{CB1A01B6-AF7B-4DB1-A3FF-FCB10F9E6977}" sibTransId="{01B633E0-E95E-4920-B092-A369B7643F68}"/>
    <dgm:cxn modelId="{C3B6D4CD-B215-4BDA-B52B-BE38380B6D8D}" srcId="{100F79B1-CD66-4335-BE70-A95974EA9780}" destId="{CA55BCDB-F41B-43FC-82DB-362DFFC87099}" srcOrd="1" destOrd="0" parTransId="{D9CD3972-3C1E-40B1-B124-95975050ACE0}" sibTransId="{36D0BBA9-2555-4D4C-953C-CB8857094648}"/>
    <dgm:cxn modelId="{F80318D9-5D63-447A-85F2-210EAA4E4FD6}" srcId="{100F79B1-CD66-4335-BE70-A95974EA9780}" destId="{E4F1A61A-EA05-452E-BBAA-4FB023FDB49A}" srcOrd="2" destOrd="0" parTransId="{A1920978-4B7D-456F-88CD-6469A358A3D1}" sibTransId="{6BC61E44-DE83-4E31-AC55-4B6C5920B754}"/>
    <dgm:cxn modelId="{5ADAF4E9-E8EE-4852-883C-E1B3105E5205}" srcId="{5D75B641-24C6-4C47-875A-76CD402F0846}" destId="{79BFBF0A-DA76-4826-BCBD-09BD5B94244F}" srcOrd="0" destOrd="0" parTransId="{3BDF8E42-3B03-4D66-BC5F-BF7D21C9E2AF}" sibTransId="{1B5F9EDC-21DE-4260-A67E-411777BBEBCB}"/>
    <dgm:cxn modelId="{7D9D6FFA-D8EA-45F7-B5EF-876CD48ABC76}" type="presOf" srcId="{E8B758F6-4FD8-4D52-961B-3450F8AFFE4B}" destId="{074446BF-66E0-4535-8FD0-7BD97194259C}" srcOrd="0" destOrd="0" presId="urn:microsoft.com/office/officeart/2005/8/layout/lProcess2"/>
    <dgm:cxn modelId="{B6E364FE-7319-4296-B942-DB6828F58916}" type="presOf" srcId="{DA9E14F2-2570-4C77-B22D-B5549F4C478F}" destId="{08F296AC-46FF-469F-9D61-45AF77050675}" srcOrd="0" destOrd="0" presId="urn:microsoft.com/office/officeart/2005/8/layout/lProcess2"/>
    <dgm:cxn modelId="{D0763689-721A-43F2-A0E0-310FB1A1365B}" type="presParOf" srcId="{F311E6A4-CCCF-4786-A929-6EEE3D6C38C0}" destId="{E0B731C7-3F91-4C20-934E-CFD533F01851}" srcOrd="0" destOrd="0" presId="urn:microsoft.com/office/officeart/2005/8/layout/lProcess2"/>
    <dgm:cxn modelId="{7FDF7F3B-EC3F-47E2-8CEF-B6201E44D22E}" type="presParOf" srcId="{E0B731C7-3F91-4C20-934E-CFD533F01851}" destId="{231182DD-91E0-4B1D-B6B4-B602341EE587}" srcOrd="0" destOrd="0" presId="urn:microsoft.com/office/officeart/2005/8/layout/lProcess2"/>
    <dgm:cxn modelId="{B2BA2B53-547F-4291-B058-52FEBA29103B}" type="presParOf" srcId="{E0B731C7-3F91-4C20-934E-CFD533F01851}" destId="{DBB43AC0-06C1-48FB-90A2-B2C43FEB5D07}" srcOrd="1" destOrd="0" presId="urn:microsoft.com/office/officeart/2005/8/layout/lProcess2"/>
    <dgm:cxn modelId="{AB31BFF1-E4DB-4A9B-805A-F74C1FE9869A}" type="presParOf" srcId="{E0B731C7-3F91-4C20-934E-CFD533F01851}" destId="{52938A29-339E-4ECB-B4C2-B5F329E59963}" srcOrd="2" destOrd="0" presId="urn:microsoft.com/office/officeart/2005/8/layout/lProcess2"/>
    <dgm:cxn modelId="{40980EBB-FEA7-4238-B8C6-25A349AC2F4C}" type="presParOf" srcId="{52938A29-339E-4ECB-B4C2-B5F329E59963}" destId="{3010A16D-D3E2-476E-8E3C-AFBA448FDDF8}" srcOrd="0" destOrd="0" presId="urn:microsoft.com/office/officeart/2005/8/layout/lProcess2"/>
    <dgm:cxn modelId="{C416AE13-BEB0-4E91-95E1-8C6ECFC085EC}" type="presParOf" srcId="{3010A16D-D3E2-476E-8E3C-AFBA448FDDF8}" destId="{2C6D2FC0-D033-4DB3-941F-1ED021014521}" srcOrd="0" destOrd="0" presId="urn:microsoft.com/office/officeart/2005/8/layout/lProcess2"/>
    <dgm:cxn modelId="{9DD0EDCF-DB5D-4C73-9326-4430288C954D}" type="presParOf" srcId="{3010A16D-D3E2-476E-8E3C-AFBA448FDDF8}" destId="{987BA12C-81CB-46DE-8BE6-741FE8D9BE30}" srcOrd="1" destOrd="0" presId="urn:microsoft.com/office/officeart/2005/8/layout/lProcess2"/>
    <dgm:cxn modelId="{4C3404A3-1081-4822-89A2-3394741C32F8}" type="presParOf" srcId="{3010A16D-D3E2-476E-8E3C-AFBA448FDDF8}" destId="{08F296AC-46FF-469F-9D61-45AF77050675}" srcOrd="2" destOrd="0" presId="urn:microsoft.com/office/officeart/2005/8/layout/lProcess2"/>
    <dgm:cxn modelId="{7DBAFFF5-7A2C-474E-B861-1E5E1E4812D4}" type="presParOf" srcId="{3010A16D-D3E2-476E-8E3C-AFBA448FDDF8}" destId="{BFABC18A-A9DC-4C36-831A-DFEFDA2686BC}" srcOrd="3" destOrd="0" presId="urn:microsoft.com/office/officeart/2005/8/layout/lProcess2"/>
    <dgm:cxn modelId="{FA61B36A-05E6-4DAC-9F7B-49C2247565E3}" type="presParOf" srcId="{3010A16D-D3E2-476E-8E3C-AFBA448FDDF8}" destId="{62CA432A-D507-4F21-A260-7FD0080C3656}" srcOrd="4" destOrd="0" presId="urn:microsoft.com/office/officeart/2005/8/layout/lProcess2"/>
    <dgm:cxn modelId="{C0E8D518-98CA-4FC3-AB25-440085BBE2C8}" type="presParOf" srcId="{3010A16D-D3E2-476E-8E3C-AFBA448FDDF8}" destId="{D41434A9-F732-411F-BC64-03EB937B100E}" srcOrd="5" destOrd="0" presId="urn:microsoft.com/office/officeart/2005/8/layout/lProcess2"/>
    <dgm:cxn modelId="{6B44228E-67F0-40B0-B8E8-9B9DA60AE9FD}" type="presParOf" srcId="{3010A16D-D3E2-476E-8E3C-AFBA448FDDF8}" destId="{5D97D9AA-E506-4B82-87A3-7015394DB9ED}" srcOrd="6" destOrd="0" presId="urn:microsoft.com/office/officeart/2005/8/layout/lProcess2"/>
    <dgm:cxn modelId="{E16B7ECB-CFC3-4161-934E-34871B6BCAC5}" type="presParOf" srcId="{F311E6A4-CCCF-4786-A929-6EEE3D6C38C0}" destId="{0F675EBC-9567-42F2-BCCE-D48B7D9D4819}" srcOrd="1" destOrd="0" presId="urn:microsoft.com/office/officeart/2005/8/layout/lProcess2"/>
    <dgm:cxn modelId="{190DAB09-50E8-41DB-97B5-435A59D47951}" type="presParOf" srcId="{F311E6A4-CCCF-4786-A929-6EEE3D6C38C0}" destId="{761E09E7-ACFC-4BD2-9274-3DDDC5C3588B}" srcOrd="2" destOrd="0" presId="urn:microsoft.com/office/officeart/2005/8/layout/lProcess2"/>
    <dgm:cxn modelId="{5789CDF8-5384-48B4-86E6-9B4B101CCABE}" type="presParOf" srcId="{761E09E7-ACFC-4BD2-9274-3DDDC5C3588B}" destId="{5440D7FA-1D5B-4B84-B11E-673E28D9655A}" srcOrd="0" destOrd="0" presId="urn:microsoft.com/office/officeart/2005/8/layout/lProcess2"/>
    <dgm:cxn modelId="{1BAE454A-4790-4B8C-ADB3-6B3C0E455B8E}" type="presParOf" srcId="{761E09E7-ACFC-4BD2-9274-3DDDC5C3588B}" destId="{C4F94053-9021-42DD-A276-7334CF591DD2}" srcOrd="1" destOrd="0" presId="urn:microsoft.com/office/officeart/2005/8/layout/lProcess2"/>
    <dgm:cxn modelId="{80C9BA47-DDF0-48B1-AAC2-A9332744CD5C}" type="presParOf" srcId="{761E09E7-ACFC-4BD2-9274-3DDDC5C3588B}" destId="{134DA3BF-9E4B-46BA-B192-155859E002D8}" srcOrd="2" destOrd="0" presId="urn:microsoft.com/office/officeart/2005/8/layout/lProcess2"/>
    <dgm:cxn modelId="{B7478889-0800-4A22-8714-797E52FB5B88}" type="presParOf" srcId="{134DA3BF-9E4B-46BA-B192-155859E002D8}" destId="{11DA1F0B-5250-4AE7-B950-86ADD337CE35}" srcOrd="0" destOrd="0" presId="urn:microsoft.com/office/officeart/2005/8/layout/lProcess2"/>
    <dgm:cxn modelId="{9AA4ED3B-A9E5-41BF-BDB8-7A90403C75E4}" type="presParOf" srcId="{11DA1F0B-5250-4AE7-B950-86ADD337CE35}" destId="{074446BF-66E0-4535-8FD0-7BD97194259C}" srcOrd="0" destOrd="0" presId="urn:microsoft.com/office/officeart/2005/8/layout/lProcess2"/>
    <dgm:cxn modelId="{0A21A9F6-2917-45DE-983C-1E9CE5FEA20C}" type="presParOf" srcId="{F311E6A4-CCCF-4786-A929-6EEE3D6C38C0}" destId="{2ACA6FBC-C22E-43B8-91D3-3468D889A9FE}" srcOrd="3" destOrd="0" presId="urn:microsoft.com/office/officeart/2005/8/layout/lProcess2"/>
    <dgm:cxn modelId="{AED44479-BDBD-4772-96C3-65C6F36BBB20}" type="presParOf" srcId="{F311E6A4-CCCF-4786-A929-6EEE3D6C38C0}" destId="{17AE11A0-C818-4C08-A024-DEC5B8FCD92C}" srcOrd="4" destOrd="0" presId="urn:microsoft.com/office/officeart/2005/8/layout/lProcess2"/>
    <dgm:cxn modelId="{15DA5C9C-BD5F-4D2A-AAFC-ACE34037978C}" type="presParOf" srcId="{17AE11A0-C818-4C08-A024-DEC5B8FCD92C}" destId="{681FC32C-181E-42F3-BC0A-CEB2769E5FBF}" srcOrd="0" destOrd="0" presId="urn:microsoft.com/office/officeart/2005/8/layout/lProcess2"/>
    <dgm:cxn modelId="{A00468FD-B2AB-4CE3-A688-266962C93A1F}" type="presParOf" srcId="{17AE11A0-C818-4C08-A024-DEC5B8FCD92C}" destId="{1E52C0AA-34B1-4DED-BA1C-902575806F38}" srcOrd="1" destOrd="0" presId="urn:microsoft.com/office/officeart/2005/8/layout/lProcess2"/>
    <dgm:cxn modelId="{464F2E47-CEA0-44B9-B243-BAF1CE2636CF}" type="presParOf" srcId="{17AE11A0-C818-4C08-A024-DEC5B8FCD92C}" destId="{1A2E5809-77B3-481C-9871-776DA82B3EC0}" srcOrd="2" destOrd="0" presId="urn:microsoft.com/office/officeart/2005/8/layout/lProcess2"/>
    <dgm:cxn modelId="{DC49CC6B-FBFD-4EAD-BF77-005F52CA334F}" type="presParOf" srcId="{1A2E5809-77B3-481C-9871-776DA82B3EC0}" destId="{6C2A7B9D-6E0D-4260-A906-F68A15A1CE7D}" srcOrd="0" destOrd="0" presId="urn:microsoft.com/office/officeart/2005/8/layout/lProcess2"/>
    <dgm:cxn modelId="{96287C90-9527-4E07-A85E-25186C42822A}" type="presParOf" srcId="{6C2A7B9D-6E0D-4260-A906-F68A15A1CE7D}" destId="{85E6E987-DFE6-40A0-B29D-4C94B20896E1}" srcOrd="0" destOrd="0" presId="urn:microsoft.com/office/officeart/2005/8/layout/lProcess2"/>
    <dgm:cxn modelId="{A90E51A6-C04B-4BA8-A811-92B620340226}" type="presParOf" srcId="{6C2A7B9D-6E0D-4260-A906-F68A15A1CE7D}" destId="{3DEB0247-7AB8-40D3-84D3-F489494C5230}" srcOrd="1" destOrd="0" presId="urn:microsoft.com/office/officeart/2005/8/layout/lProcess2"/>
    <dgm:cxn modelId="{A1763D9A-FFBF-47F2-B650-B0CB02014E45}" type="presParOf" srcId="{6C2A7B9D-6E0D-4260-A906-F68A15A1CE7D}" destId="{27BFEE4A-FCD9-46A1-AF7C-48DF0A1D9C98}" srcOrd="2" destOrd="0" presId="urn:microsoft.com/office/officeart/2005/8/layout/lProcess2"/>
    <dgm:cxn modelId="{6A2E04B3-4D70-42C4-ACE3-3AA2A6D705D3}" type="presParOf" srcId="{6C2A7B9D-6E0D-4260-A906-F68A15A1CE7D}" destId="{41A38FA3-0063-4062-B00D-5A1DBC95CBDE}" srcOrd="3" destOrd="0" presId="urn:microsoft.com/office/officeart/2005/8/layout/lProcess2"/>
    <dgm:cxn modelId="{15B24486-0EC7-4BFF-8D54-5C7E46A67032}" type="presParOf" srcId="{6C2A7B9D-6E0D-4260-A906-F68A15A1CE7D}" destId="{24012F12-6E78-41A9-850E-3FC07DA0F7C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C76BED-B000-4C0D-9CD2-EED1661C44C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7C418578-CA07-4139-AD6D-2007FD22DB87}">
      <dgm:prSet phldrT="[Text]"/>
      <dgm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Jätkuvad tegevused</a:t>
          </a:r>
        </a:p>
      </dgm:t>
    </dgm:pt>
    <dgm:pt modelId="{F11DC7E9-BB82-4909-A617-206E75BBF4F2}" type="parTrans" cxnId="{4FD0D770-1A0D-47CF-99B0-60A724E00E24}">
      <dgm:prSet/>
      <dgm:spPr/>
      <dgm:t>
        <a:bodyPr/>
        <a:lstStyle/>
        <a:p>
          <a:endParaRPr lang="et-EE"/>
        </a:p>
      </dgm:t>
    </dgm:pt>
    <dgm:pt modelId="{40879900-4309-4795-BE1B-080E450EA691}" type="sibTrans" cxnId="{4FD0D770-1A0D-47CF-99B0-60A724E00E24}">
      <dgm:prSet/>
      <dgm:spPr/>
      <dgm:t>
        <a:bodyPr/>
        <a:lstStyle/>
        <a:p>
          <a:endParaRPr lang="et-EE"/>
        </a:p>
      </dgm:t>
    </dgm:pt>
    <dgm:pt modelId="{13EAE851-7954-49CA-9019-845D7DDCCDE8}">
      <dgm:prSet phldrT="[Text]"/>
      <dgm:spPr>
        <a:xfrm>
          <a:off x="335030" y="1306224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Edulugude konkurss</a:t>
          </a:r>
        </a:p>
      </dgm:t>
    </dgm:pt>
    <dgm:pt modelId="{E443511B-8CA8-43C4-BD96-968C8B3637CB}" type="parTrans" cxnId="{AF493E1A-710E-4CF4-A43A-62F4732BF331}">
      <dgm:prSet/>
      <dgm:spPr/>
      <dgm:t>
        <a:bodyPr/>
        <a:lstStyle/>
        <a:p>
          <a:endParaRPr lang="et-EE"/>
        </a:p>
      </dgm:t>
    </dgm:pt>
    <dgm:pt modelId="{C3363051-BEAE-463E-AE97-E70BE264BF62}" type="sibTrans" cxnId="{AF493E1A-710E-4CF4-A43A-62F4732BF331}">
      <dgm:prSet/>
      <dgm:spPr/>
      <dgm:t>
        <a:bodyPr/>
        <a:lstStyle/>
        <a:p>
          <a:endParaRPr lang="et-EE"/>
        </a:p>
      </dgm:t>
    </dgm:pt>
    <dgm:pt modelId="{412DC2E8-1D01-4BCA-B6EB-98D674B549CA}">
      <dgm:prSet phldrT="[Text]"/>
      <dgm:spPr>
        <a:xfrm>
          <a:off x="335030" y="1887058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Suvekool</a:t>
          </a:r>
        </a:p>
      </dgm:t>
    </dgm:pt>
    <dgm:pt modelId="{DB3B1E2F-9F52-4AF9-84F2-317CFED186DC}" type="parTrans" cxnId="{FC6EC192-4CC0-4A98-9115-97C58BC11B6A}">
      <dgm:prSet/>
      <dgm:spPr/>
      <dgm:t>
        <a:bodyPr/>
        <a:lstStyle/>
        <a:p>
          <a:endParaRPr lang="et-EE"/>
        </a:p>
      </dgm:t>
    </dgm:pt>
    <dgm:pt modelId="{A817DB66-368A-4CC8-913F-CC5CAF52D9B7}" type="sibTrans" cxnId="{FC6EC192-4CC0-4A98-9115-97C58BC11B6A}">
      <dgm:prSet/>
      <dgm:spPr/>
      <dgm:t>
        <a:bodyPr/>
        <a:lstStyle/>
        <a:p>
          <a:endParaRPr lang="et-EE"/>
        </a:p>
      </dgm:t>
    </dgm:pt>
    <dgm:pt modelId="{CC61A9C9-384F-4530-9BC8-7606BEEDF773}">
      <dgm:prSet phldrT="[Text]"/>
      <dgm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Vaja uuendada</a:t>
          </a:r>
        </a:p>
      </dgm:t>
    </dgm:pt>
    <dgm:pt modelId="{F342A63A-4FBB-4A7B-9FD3-8466D390F6D4}" type="parTrans" cxnId="{0B2F3909-D90A-4FF1-96FF-803797D8A8F9}">
      <dgm:prSet/>
      <dgm:spPr/>
      <dgm:t>
        <a:bodyPr/>
        <a:lstStyle/>
        <a:p>
          <a:endParaRPr lang="et-EE"/>
        </a:p>
      </dgm:t>
    </dgm:pt>
    <dgm:pt modelId="{03B215BF-F3C2-46CC-BCB9-4C4D8885B2D1}" type="sibTrans" cxnId="{0B2F3909-D90A-4FF1-96FF-803797D8A8F9}">
      <dgm:prSet/>
      <dgm:spPr/>
      <dgm:t>
        <a:bodyPr/>
        <a:lstStyle/>
        <a:p>
          <a:endParaRPr lang="et-EE"/>
        </a:p>
      </dgm:t>
    </dgm:pt>
    <dgm:pt modelId="{08FFEB53-EEC4-4A8F-AFF8-B6DD8F86B242}">
      <dgm:prSet phldrT="[Text]"/>
      <dgm:spPr>
        <a:xfrm>
          <a:off x="3922811" y="130550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eri materjalide sisu ülevaatamine</a:t>
          </a:r>
        </a:p>
      </dgm:t>
    </dgm:pt>
    <dgm:pt modelId="{B6F49CF9-A7DE-4F68-9468-98CBFA4054B6}" type="parTrans" cxnId="{FCBAB777-51B0-410C-B124-CB5441714C3D}">
      <dgm:prSet/>
      <dgm:spPr/>
      <dgm:t>
        <a:bodyPr/>
        <a:lstStyle/>
        <a:p>
          <a:endParaRPr lang="et-EE"/>
        </a:p>
      </dgm:t>
    </dgm:pt>
    <dgm:pt modelId="{13B69A20-2ADE-42DE-8866-231632D2605B}" type="sibTrans" cxnId="{FCBAB777-51B0-410C-B124-CB5441714C3D}">
      <dgm:prSet/>
      <dgm:spPr/>
      <dgm:t>
        <a:bodyPr/>
        <a:lstStyle/>
        <a:p>
          <a:endParaRPr lang="et-EE"/>
        </a:p>
      </dgm:t>
    </dgm:pt>
    <dgm:pt modelId="{C86740AF-9543-48AF-9521-589B40DA9D1C}">
      <dgm:prSet phldrT="[Text]"/>
      <dgm:spPr>
        <a:xfrm>
          <a:off x="3922811" y="203692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standardi kaasajastamine ja digitaliseerimine</a:t>
          </a:r>
        </a:p>
      </dgm:t>
    </dgm:pt>
    <dgm:pt modelId="{D87F501B-F316-464C-86DD-255CF9766CFC}" type="parTrans" cxnId="{51A43F33-A211-42CA-A51E-746507DBD055}">
      <dgm:prSet/>
      <dgm:spPr/>
      <dgm:t>
        <a:bodyPr/>
        <a:lstStyle/>
        <a:p>
          <a:endParaRPr lang="et-EE"/>
        </a:p>
      </dgm:t>
    </dgm:pt>
    <dgm:pt modelId="{4BCA9BA3-62CA-4A0C-A192-1E7A3BB89ED7}" type="sibTrans" cxnId="{51A43F33-A211-42CA-A51E-746507DBD055}">
      <dgm:prSet/>
      <dgm:spPr/>
      <dgm:t>
        <a:bodyPr/>
        <a:lstStyle/>
        <a:p>
          <a:endParaRPr lang="et-EE"/>
        </a:p>
      </dgm:t>
    </dgm:pt>
    <dgm:pt modelId="{FD027A95-AC02-4B19-9497-B95263BB41D9}">
      <dgm:prSet phldrT="[Text]"/>
      <dgm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Kaaluda käivitamist</a:t>
          </a:r>
        </a:p>
      </dgm:t>
    </dgm:pt>
    <dgm:pt modelId="{5FCEAD16-ACC6-497E-8A65-6D7942199D92}" type="parTrans" cxnId="{0392FE0B-2A41-4351-8D44-C3D47B39305A}">
      <dgm:prSet/>
      <dgm:spPr/>
      <dgm:t>
        <a:bodyPr/>
        <a:lstStyle/>
        <a:p>
          <a:endParaRPr lang="et-EE"/>
        </a:p>
      </dgm:t>
    </dgm:pt>
    <dgm:pt modelId="{1EFA6794-1D5A-4D7E-AC4A-174A92FC89AA}" type="sibTrans" cxnId="{0392FE0B-2A41-4351-8D44-C3D47B39305A}">
      <dgm:prSet/>
      <dgm:spPr/>
      <dgm:t>
        <a:bodyPr/>
        <a:lstStyle/>
        <a:p>
          <a:endParaRPr lang="et-EE"/>
        </a:p>
      </dgm:t>
    </dgm:pt>
    <dgm:pt modelId="{C1F01A62-BE8B-44F6-B4E9-A56290B75B3F}">
      <dgm:prSet phldrT="[Text]"/>
      <dgm:spPr>
        <a:xfrm>
          <a:off x="7510592" y="1306676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õpetajat toetavad digitaalsed materjalid</a:t>
          </a:r>
        </a:p>
      </dgm:t>
    </dgm:pt>
    <dgm:pt modelId="{88A1C815-4315-4020-A3A7-2B0D616281AC}" type="parTrans" cxnId="{F0AFDFEF-CEBC-40CE-B0C5-B219E6ADDC98}">
      <dgm:prSet/>
      <dgm:spPr/>
      <dgm:t>
        <a:bodyPr/>
        <a:lstStyle/>
        <a:p>
          <a:endParaRPr lang="et-EE"/>
        </a:p>
      </dgm:t>
    </dgm:pt>
    <dgm:pt modelId="{70BA50B1-5769-4C7B-97DD-E3020E9E80A6}" type="sibTrans" cxnId="{F0AFDFEF-CEBC-40CE-B0C5-B219E6ADDC98}">
      <dgm:prSet/>
      <dgm:spPr/>
      <dgm:t>
        <a:bodyPr/>
        <a:lstStyle/>
        <a:p>
          <a:endParaRPr lang="et-EE"/>
        </a:p>
      </dgm:t>
    </dgm:pt>
    <dgm:pt modelId="{34C72D99-EC1C-4336-9B2E-1551E2192493}">
      <dgm:prSet phldrT="[Text]"/>
      <dgm:spPr>
        <a:xfrm>
          <a:off x="7510592" y="1625377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TULEM arendus, siduda õpijuhistega</a:t>
          </a:r>
        </a:p>
      </dgm:t>
    </dgm:pt>
    <dgm:pt modelId="{ACCF6659-61DC-4C2B-9302-DBDCF39A1EC5}" type="parTrans" cxnId="{E8D481BB-FE31-4B0D-BF01-AF113AAE2F45}">
      <dgm:prSet/>
      <dgm:spPr/>
      <dgm:t>
        <a:bodyPr/>
        <a:lstStyle/>
        <a:p>
          <a:endParaRPr lang="et-EE"/>
        </a:p>
      </dgm:t>
    </dgm:pt>
    <dgm:pt modelId="{012E09EF-76EA-498F-85AF-39379187B7EB}" type="sibTrans" cxnId="{E8D481BB-FE31-4B0D-BF01-AF113AAE2F45}">
      <dgm:prSet/>
      <dgm:spPr/>
      <dgm:t>
        <a:bodyPr/>
        <a:lstStyle/>
        <a:p>
          <a:endParaRPr lang="et-EE"/>
        </a:p>
      </dgm:t>
    </dgm:pt>
    <dgm:pt modelId="{A671D569-CD6A-49A4-B4A6-2EA7D57FCCA7}">
      <dgm:prSet phldrT="[Text]"/>
      <dgm:spPr>
        <a:xfrm>
          <a:off x="335030" y="2467891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Välisõppereis</a:t>
          </a:r>
        </a:p>
      </dgm:t>
    </dgm:pt>
    <dgm:pt modelId="{367654BA-584D-4732-B03C-087506E18236}" type="parTrans" cxnId="{39A33617-AE8E-404C-BD82-6A620223B6E4}">
      <dgm:prSet/>
      <dgm:spPr/>
      <dgm:t>
        <a:bodyPr/>
        <a:lstStyle/>
        <a:p>
          <a:endParaRPr lang="et-EE"/>
        </a:p>
      </dgm:t>
    </dgm:pt>
    <dgm:pt modelId="{428A501F-280A-4131-B521-907E98258408}" type="sibTrans" cxnId="{39A33617-AE8E-404C-BD82-6A620223B6E4}">
      <dgm:prSet/>
      <dgm:spPr/>
      <dgm:t>
        <a:bodyPr/>
        <a:lstStyle/>
        <a:p>
          <a:endParaRPr lang="et-EE"/>
        </a:p>
      </dgm:t>
    </dgm:pt>
    <dgm:pt modelId="{96B3F8B1-7E80-4C8E-8191-2C0BE3525D67}">
      <dgm:prSet phldrT="[Text]"/>
      <dgm:spPr>
        <a:xfrm>
          <a:off x="335030" y="3048725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Tunnivaatlused</a:t>
          </a:r>
        </a:p>
      </dgm:t>
    </dgm:pt>
    <dgm:pt modelId="{0A655F93-EF0A-4065-854C-9ED1ECF47FDF}" type="parTrans" cxnId="{F3E8B932-D092-4233-8B9E-4D1A9498898B}">
      <dgm:prSet/>
      <dgm:spPr/>
      <dgm:t>
        <a:bodyPr/>
        <a:lstStyle/>
        <a:p>
          <a:endParaRPr lang="et-EE"/>
        </a:p>
      </dgm:t>
    </dgm:pt>
    <dgm:pt modelId="{F0B0448F-FC9C-4A01-8661-76384A20CD04}" type="sibTrans" cxnId="{F3E8B932-D092-4233-8B9E-4D1A9498898B}">
      <dgm:prSet/>
      <dgm:spPr/>
      <dgm:t>
        <a:bodyPr/>
        <a:lstStyle/>
        <a:p>
          <a:endParaRPr lang="et-EE"/>
        </a:p>
      </dgm:t>
    </dgm:pt>
    <dgm:pt modelId="{2C0D39B6-BE86-45F9-8ADC-0A34D1F9EAE2}">
      <dgm:prSet phldrT="[Text]"/>
      <dgm:spPr>
        <a:xfrm>
          <a:off x="335030" y="3629558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Ümarlaud</a:t>
          </a:r>
        </a:p>
      </dgm:t>
    </dgm:pt>
    <dgm:pt modelId="{221CD466-DFA7-4518-88CA-988EC251D9B2}" type="parTrans" cxnId="{4792536B-CEDD-4DAE-9315-D7E9A283771E}">
      <dgm:prSet/>
      <dgm:spPr/>
      <dgm:t>
        <a:bodyPr/>
        <a:lstStyle/>
        <a:p>
          <a:endParaRPr lang="et-EE"/>
        </a:p>
      </dgm:t>
    </dgm:pt>
    <dgm:pt modelId="{A1B7A307-8753-40C9-B161-ED079D37029B}" type="sibTrans" cxnId="{4792536B-CEDD-4DAE-9315-D7E9A283771E}">
      <dgm:prSet/>
      <dgm:spPr/>
      <dgm:t>
        <a:bodyPr/>
        <a:lstStyle/>
        <a:p>
          <a:endParaRPr lang="et-EE"/>
        </a:p>
      </dgm:t>
    </dgm:pt>
    <dgm:pt modelId="{C6A7227D-0D1A-4F5D-9B5C-ECE84BB54A52}">
      <dgm:prSet phldrT="[Text]"/>
      <dgm:spPr>
        <a:xfrm>
          <a:off x="7510592" y="1944079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noortetegevused (häkatonid, laagrid jms.)</a:t>
          </a:r>
        </a:p>
      </dgm:t>
    </dgm:pt>
    <dgm:pt modelId="{EF9B47C4-D41D-4214-8F41-B94E5D51A84A}" type="parTrans" cxnId="{022AF7F5-E640-4C25-AF09-2A45D90F118D}">
      <dgm:prSet/>
      <dgm:spPr/>
      <dgm:t>
        <a:bodyPr/>
        <a:lstStyle/>
        <a:p>
          <a:endParaRPr lang="et-EE"/>
        </a:p>
      </dgm:t>
    </dgm:pt>
    <dgm:pt modelId="{38A9847C-821D-4EEC-A720-AD818FB2833D}" type="sibTrans" cxnId="{022AF7F5-E640-4C25-AF09-2A45D90F118D}">
      <dgm:prSet/>
      <dgm:spPr/>
      <dgm:t>
        <a:bodyPr/>
        <a:lstStyle/>
        <a:p>
          <a:endParaRPr lang="et-EE"/>
        </a:p>
      </dgm:t>
    </dgm:pt>
    <dgm:pt modelId="{BF1CCA47-4B3B-4523-913B-7E452AE6B2B4}">
      <dgm:prSet phldrT="[Text]"/>
      <dgm:spPr>
        <a:xfrm>
          <a:off x="7510592" y="2262780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Koostöö tegevused ettevõtjatega</a:t>
          </a:r>
        </a:p>
      </dgm:t>
    </dgm:pt>
    <dgm:pt modelId="{6CF7E42D-534C-4D36-8E86-33EB98CF53D4}" type="parTrans" cxnId="{1F37C9E9-DAF6-4945-8302-738A290A5BC1}">
      <dgm:prSet/>
      <dgm:spPr/>
      <dgm:t>
        <a:bodyPr/>
        <a:lstStyle/>
        <a:p>
          <a:endParaRPr lang="et-EE"/>
        </a:p>
      </dgm:t>
    </dgm:pt>
    <dgm:pt modelId="{AD4E932E-C335-49A4-BB46-1073F9169DE7}" type="sibTrans" cxnId="{1F37C9E9-DAF6-4945-8302-738A290A5BC1}">
      <dgm:prSet/>
      <dgm:spPr/>
      <dgm:t>
        <a:bodyPr/>
        <a:lstStyle/>
        <a:p>
          <a:endParaRPr lang="et-EE"/>
        </a:p>
      </dgm:t>
    </dgm:pt>
    <dgm:pt modelId="{4B011799-E049-45DB-A390-8E05F2A2A8BA}">
      <dgm:prSet phldrT="[Text]"/>
      <dgm:spPr>
        <a:xfrm>
          <a:off x="7510592" y="2581482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tunnivaatlusmeeskonnad</a:t>
          </a:r>
        </a:p>
      </dgm:t>
    </dgm:pt>
    <dgm:pt modelId="{3199128E-9871-4210-BAD5-FD2ED8482C65}" type="parTrans" cxnId="{729676BD-5C36-4A85-AEA9-5D060986BD13}">
      <dgm:prSet/>
      <dgm:spPr/>
      <dgm:t>
        <a:bodyPr/>
        <a:lstStyle/>
        <a:p>
          <a:endParaRPr lang="et-EE"/>
        </a:p>
      </dgm:t>
    </dgm:pt>
    <dgm:pt modelId="{695C08CF-7324-42F4-8474-736869F048CD}" type="sibTrans" cxnId="{729676BD-5C36-4A85-AEA9-5D060986BD13}">
      <dgm:prSet/>
      <dgm:spPr/>
      <dgm:t>
        <a:bodyPr/>
        <a:lstStyle/>
        <a:p>
          <a:endParaRPr lang="et-EE"/>
        </a:p>
      </dgm:t>
    </dgm:pt>
    <dgm:pt modelId="{95120033-E284-454F-A0B4-47640966E956}">
      <dgm:prSet phldrT="[Text]"/>
      <dgm:spPr>
        <a:xfrm>
          <a:off x="7510592" y="2900183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standardi hindamise protsessi uuendus</a:t>
          </a:r>
        </a:p>
      </dgm:t>
    </dgm:pt>
    <dgm:pt modelId="{D6879BCE-743E-4B9A-A7FC-E88823FB45B8}" type="parTrans" cxnId="{8DA4A058-206A-4A25-AA5F-63C365716932}">
      <dgm:prSet/>
      <dgm:spPr/>
      <dgm:t>
        <a:bodyPr/>
        <a:lstStyle/>
        <a:p>
          <a:endParaRPr lang="et-EE"/>
        </a:p>
      </dgm:t>
    </dgm:pt>
    <dgm:pt modelId="{185B0CAB-0EAA-480F-811F-CDD7606E65EF}" type="sibTrans" cxnId="{8DA4A058-206A-4A25-AA5F-63C365716932}">
      <dgm:prSet/>
      <dgm:spPr/>
      <dgm:t>
        <a:bodyPr/>
        <a:lstStyle/>
        <a:p>
          <a:endParaRPr lang="et-EE"/>
        </a:p>
      </dgm:t>
    </dgm:pt>
    <dgm:pt modelId="{D3FE848A-45C1-4092-8764-AA53B2E3A1C5}">
      <dgm:prSet phldrT="[Text]"/>
      <dgm:spPr>
        <a:xfrm>
          <a:off x="7510592" y="3218885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maakondlike koordinaatorite vahetus</a:t>
          </a:r>
        </a:p>
      </dgm:t>
    </dgm:pt>
    <dgm:pt modelId="{56C4E53D-D781-428E-8ED8-FC98E4182070}" type="parTrans" cxnId="{C5581081-D1D0-4A30-BCCF-7F628931D41E}">
      <dgm:prSet/>
      <dgm:spPr/>
      <dgm:t>
        <a:bodyPr/>
        <a:lstStyle/>
        <a:p>
          <a:endParaRPr lang="et-EE"/>
        </a:p>
      </dgm:t>
    </dgm:pt>
    <dgm:pt modelId="{641F545D-3F1D-43A9-A046-C3BA014B59DF}" type="sibTrans" cxnId="{C5581081-D1D0-4A30-BCCF-7F628931D41E}">
      <dgm:prSet/>
      <dgm:spPr/>
      <dgm:t>
        <a:bodyPr/>
        <a:lstStyle/>
        <a:p>
          <a:endParaRPr lang="et-EE"/>
        </a:p>
      </dgm:t>
    </dgm:pt>
    <dgm:pt modelId="{82090991-9BA8-423C-864B-883CD34FC146}">
      <dgm:prSet phldrT="[Text]"/>
      <dgm:spPr>
        <a:xfrm>
          <a:off x="7510592" y="3537586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koolijuhtide vahetus</a:t>
          </a:r>
        </a:p>
      </dgm:t>
    </dgm:pt>
    <dgm:pt modelId="{55723D74-0474-424B-B9BA-6F6C3183B7EC}" type="parTrans" cxnId="{810E187A-3E28-4B01-B009-CB8770AE383C}">
      <dgm:prSet/>
      <dgm:spPr/>
      <dgm:t>
        <a:bodyPr/>
        <a:lstStyle/>
        <a:p>
          <a:endParaRPr lang="et-EE"/>
        </a:p>
      </dgm:t>
    </dgm:pt>
    <dgm:pt modelId="{3F27DFEA-43C4-4A67-97FD-9B43389AD115}" type="sibTrans" cxnId="{810E187A-3E28-4B01-B009-CB8770AE383C}">
      <dgm:prSet/>
      <dgm:spPr/>
      <dgm:t>
        <a:bodyPr/>
        <a:lstStyle/>
        <a:p>
          <a:endParaRPr lang="et-EE"/>
        </a:p>
      </dgm:t>
    </dgm:pt>
    <dgm:pt modelId="{A91921EE-5B4C-4334-9A8C-4861FBDB4CE1}">
      <dgm:prSet phldrT="[Text]"/>
      <dgm:spPr>
        <a:xfrm>
          <a:off x="7510592" y="3856288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MAK toeta toimimismudeli välja töötamine</a:t>
          </a:r>
        </a:p>
      </dgm:t>
    </dgm:pt>
    <dgm:pt modelId="{CFF5340D-AA93-44F7-B9BB-FFC7F59C7C12}" type="parTrans" cxnId="{00CA0863-9029-48DB-B240-5A7F11CF7B30}">
      <dgm:prSet/>
      <dgm:spPr/>
      <dgm:t>
        <a:bodyPr/>
        <a:lstStyle/>
        <a:p>
          <a:endParaRPr lang="et-EE"/>
        </a:p>
      </dgm:t>
    </dgm:pt>
    <dgm:pt modelId="{74BDCA0B-CCAF-49C1-ABDE-C73D298325FE}" type="sibTrans" cxnId="{00CA0863-9029-48DB-B240-5A7F11CF7B30}">
      <dgm:prSet/>
      <dgm:spPr/>
      <dgm:t>
        <a:bodyPr/>
        <a:lstStyle/>
        <a:p>
          <a:endParaRPr lang="et-EE"/>
        </a:p>
      </dgm:t>
    </dgm:pt>
    <dgm:pt modelId="{D35CCB62-FDBE-4E6D-9834-CAAB05DDCA09}">
      <dgm:prSet phldrT="[Text]"/>
      <dgm:spPr>
        <a:xfrm>
          <a:off x="3922811" y="276834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Hariduklastri koordineerimine</a:t>
          </a:r>
        </a:p>
      </dgm:t>
    </dgm:pt>
    <dgm:pt modelId="{EE641F5D-EA3B-4AD2-BC1E-0486B1B15FC9}" type="parTrans" cxnId="{790296BE-E2CF-4CDE-A9A6-46409EFB63E7}">
      <dgm:prSet/>
      <dgm:spPr/>
      <dgm:t>
        <a:bodyPr/>
        <a:lstStyle/>
        <a:p>
          <a:endParaRPr lang="et-EE"/>
        </a:p>
      </dgm:t>
    </dgm:pt>
    <dgm:pt modelId="{2D107961-6AF5-434F-9EE4-525928E52892}" type="sibTrans" cxnId="{790296BE-E2CF-4CDE-A9A6-46409EFB63E7}">
      <dgm:prSet/>
      <dgm:spPr/>
      <dgm:t>
        <a:bodyPr/>
        <a:lstStyle/>
        <a:p>
          <a:endParaRPr lang="et-EE"/>
        </a:p>
      </dgm:t>
    </dgm:pt>
    <dgm:pt modelId="{0889ED6A-DB50-4E1C-9BD6-19C094E810D8}">
      <dgm:prSet phldrT="[Text]"/>
      <dgm:spPr>
        <a:xfrm>
          <a:off x="3922811" y="349976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Haridusvaldkonna turundus</a:t>
          </a:r>
        </a:p>
      </dgm:t>
    </dgm:pt>
    <dgm:pt modelId="{38AE2A35-3341-4F77-A629-175E357C4868}" type="parTrans" cxnId="{4140A270-818A-4BCA-BAEC-6552B52490AC}">
      <dgm:prSet/>
      <dgm:spPr/>
      <dgm:t>
        <a:bodyPr/>
        <a:lstStyle/>
        <a:p>
          <a:endParaRPr lang="et-EE"/>
        </a:p>
      </dgm:t>
    </dgm:pt>
    <dgm:pt modelId="{7E4FB989-4A8F-437D-BCBC-5B80714612ED}" type="sibTrans" cxnId="{4140A270-818A-4BCA-BAEC-6552B52490AC}">
      <dgm:prSet/>
      <dgm:spPr/>
      <dgm:t>
        <a:bodyPr/>
        <a:lstStyle/>
        <a:p>
          <a:endParaRPr lang="et-EE"/>
        </a:p>
      </dgm:t>
    </dgm:pt>
    <dgm:pt modelId="{045B4FDE-AE91-4A87-98FB-9E2D560B808D}" type="pres">
      <dgm:prSet presAssocID="{C5C76BED-B000-4C0D-9CD2-EED1661C44CC}" presName="theList" presStyleCnt="0">
        <dgm:presLayoutVars>
          <dgm:dir/>
          <dgm:animLvl val="lvl"/>
          <dgm:resizeHandles val="exact"/>
        </dgm:presLayoutVars>
      </dgm:prSet>
      <dgm:spPr/>
    </dgm:pt>
    <dgm:pt modelId="{9AAFB47D-1E03-47D7-AA92-BBFCC08BA80C}" type="pres">
      <dgm:prSet presAssocID="{7C418578-CA07-4139-AD6D-2007FD22DB87}" presName="compNode" presStyleCnt="0"/>
      <dgm:spPr/>
    </dgm:pt>
    <dgm:pt modelId="{F961E3D8-B055-4293-BA73-4C79D688BAE7}" type="pres">
      <dgm:prSet presAssocID="{7C418578-CA07-4139-AD6D-2007FD22DB87}" presName="aNode" presStyleLbl="bgShp" presStyleIdx="0" presStyleCnt="3"/>
      <dgm:spPr/>
    </dgm:pt>
    <dgm:pt modelId="{06FFAB78-A023-41CA-8E59-C7A862EBF26C}" type="pres">
      <dgm:prSet presAssocID="{7C418578-CA07-4139-AD6D-2007FD22DB87}" presName="textNode" presStyleLbl="bgShp" presStyleIdx="0" presStyleCnt="3"/>
      <dgm:spPr/>
    </dgm:pt>
    <dgm:pt modelId="{9510AF51-8BC3-4D3B-BBB3-8759256C16BA}" type="pres">
      <dgm:prSet presAssocID="{7C418578-CA07-4139-AD6D-2007FD22DB87}" presName="compChildNode" presStyleCnt="0"/>
      <dgm:spPr/>
    </dgm:pt>
    <dgm:pt modelId="{F4703EC3-086C-4215-8873-5F29516E583A}" type="pres">
      <dgm:prSet presAssocID="{7C418578-CA07-4139-AD6D-2007FD22DB87}" presName="theInnerList" presStyleCnt="0"/>
      <dgm:spPr/>
    </dgm:pt>
    <dgm:pt modelId="{56072B27-E294-415E-9912-CE73013863F6}" type="pres">
      <dgm:prSet presAssocID="{13EAE851-7954-49CA-9019-845D7DDCCDE8}" presName="childNode" presStyleLbl="node1" presStyleIdx="0" presStyleCnt="18">
        <dgm:presLayoutVars>
          <dgm:bulletEnabled val="1"/>
        </dgm:presLayoutVars>
      </dgm:prSet>
      <dgm:spPr/>
    </dgm:pt>
    <dgm:pt modelId="{63003523-C9C0-4CE5-99EA-57E68EB29E7D}" type="pres">
      <dgm:prSet presAssocID="{13EAE851-7954-49CA-9019-845D7DDCCDE8}" presName="aSpace2" presStyleCnt="0"/>
      <dgm:spPr/>
    </dgm:pt>
    <dgm:pt modelId="{E4D100CE-063D-4821-B14E-CB87F353E1CC}" type="pres">
      <dgm:prSet presAssocID="{412DC2E8-1D01-4BCA-B6EB-98D674B549CA}" presName="childNode" presStyleLbl="node1" presStyleIdx="1" presStyleCnt="18">
        <dgm:presLayoutVars>
          <dgm:bulletEnabled val="1"/>
        </dgm:presLayoutVars>
      </dgm:prSet>
      <dgm:spPr/>
    </dgm:pt>
    <dgm:pt modelId="{444A950C-D2B4-4A61-A15C-297D7C9C8C77}" type="pres">
      <dgm:prSet presAssocID="{412DC2E8-1D01-4BCA-B6EB-98D674B549CA}" presName="aSpace2" presStyleCnt="0"/>
      <dgm:spPr/>
    </dgm:pt>
    <dgm:pt modelId="{CC7C834F-94D6-42BF-91D8-272D0254C3D9}" type="pres">
      <dgm:prSet presAssocID="{A671D569-CD6A-49A4-B4A6-2EA7D57FCCA7}" presName="childNode" presStyleLbl="node1" presStyleIdx="2" presStyleCnt="18">
        <dgm:presLayoutVars>
          <dgm:bulletEnabled val="1"/>
        </dgm:presLayoutVars>
      </dgm:prSet>
      <dgm:spPr/>
    </dgm:pt>
    <dgm:pt modelId="{6C27E23C-4A37-4531-81CA-228CB1DDFA1C}" type="pres">
      <dgm:prSet presAssocID="{A671D569-CD6A-49A4-B4A6-2EA7D57FCCA7}" presName="aSpace2" presStyleCnt="0"/>
      <dgm:spPr/>
    </dgm:pt>
    <dgm:pt modelId="{437F26EE-742E-4CB4-97AF-BAF3444EC7AD}" type="pres">
      <dgm:prSet presAssocID="{96B3F8B1-7E80-4C8E-8191-2C0BE3525D67}" presName="childNode" presStyleLbl="node1" presStyleIdx="3" presStyleCnt="18">
        <dgm:presLayoutVars>
          <dgm:bulletEnabled val="1"/>
        </dgm:presLayoutVars>
      </dgm:prSet>
      <dgm:spPr/>
    </dgm:pt>
    <dgm:pt modelId="{99B00977-097E-440B-9FD8-40B99C7A89E6}" type="pres">
      <dgm:prSet presAssocID="{96B3F8B1-7E80-4C8E-8191-2C0BE3525D67}" presName="aSpace2" presStyleCnt="0"/>
      <dgm:spPr/>
    </dgm:pt>
    <dgm:pt modelId="{457E0381-6D3E-4C49-AB00-484304E232DB}" type="pres">
      <dgm:prSet presAssocID="{2C0D39B6-BE86-45F9-8ADC-0A34D1F9EAE2}" presName="childNode" presStyleLbl="node1" presStyleIdx="4" presStyleCnt="18">
        <dgm:presLayoutVars>
          <dgm:bulletEnabled val="1"/>
        </dgm:presLayoutVars>
      </dgm:prSet>
      <dgm:spPr/>
    </dgm:pt>
    <dgm:pt modelId="{95655671-844C-41BC-BBA3-B9F12CA8F749}" type="pres">
      <dgm:prSet presAssocID="{7C418578-CA07-4139-AD6D-2007FD22DB87}" presName="aSpace" presStyleCnt="0"/>
      <dgm:spPr/>
    </dgm:pt>
    <dgm:pt modelId="{84EE0D48-6329-4076-9DB6-D1810B2F6F27}" type="pres">
      <dgm:prSet presAssocID="{CC61A9C9-384F-4530-9BC8-7606BEEDF773}" presName="compNode" presStyleCnt="0"/>
      <dgm:spPr/>
    </dgm:pt>
    <dgm:pt modelId="{67DC44EA-661A-404D-859D-E2D3A87073E2}" type="pres">
      <dgm:prSet presAssocID="{CC61A9C9-384F-4530-9BC8-7606BEEDF773}" presName="aNode" presStyleLbl="bgShp" presStyleIdx="1" presStyleCnt="3"/>
      <dgm:spPr/>
    </dgm:pt>
    <dgm:pt modelId="{32D840CB-F4D9-4CFD-9A5C-F94D17553924}" type="pres">
      <dgm:prSet presAssocID="{CC61A9C9-384F-4530-9BC8-7606BEEDF773}" presName="textNode" presStyleLbl="bgShp" presStyleIdx="1" presStyleCnt="3"/>
      <dgm:spPr/>
    </dgm:pt>
    <dgm:pt modelId="{B66BD546-4325-4582-A81D-C499CAFEDF6E}" type="pres">
      <dgm:prSet presAssocID="{CC61A9C9-384F-4530-9BC8-7606BEEDF773}" presName="compChildNode" presStyleCnt="0"/>
      <dgm:spPr/>
    </dgm:pt>
    <dgm:pt modelId="{1AD5DA04-CC37-4C90-A688-EED6A44A58DE}" type="pres">
      <dgm:prSet presAssocID="{CC61A9C9-384F-4530-9BC8-7606BEEDF773}" presName="theInnerList" presStyleCnt="0"/>
      <dgm:spPr/>
    </dgm:pt>
    <dgm:pt modelId="{4BE3343D-8697-4679-8E1F-909639C42C65}" type="pres">
      <dgm:prSet presAssocID="{08FFEB53-EEC4-4A8F-AFF8-B6DD8F86B242}" presName="childNode" presStyleLbl="node1" presStyleIdx="5" presStyleCnt="18">
        <dgm:presLayoutVars>
          <dgm:bulletEnabled val="1"/>
        </dgm:presLayoutVars>
      </dgm:prSet>
      <dgm:spPr/>
    </dgm:pt>
    <dgm:pt modelId="{F897A9D7-7045-4725-B298-03605FDA55D8}" type="pres">
      <dgm:prSet presAssocID="{08FFEB53-EEC4-4A8F-AFF8-B6DD8F86B242}" presName="aSpace2" presStyleCnt="0"/>
      <dgm:spPr/>
    </dgm:pt>
    <dgm:pt modelId="{A3D64E12-B37D-4830-8BA3-838404E0EB5B}" type="pres">
      <dgm:prSet presAssocID="{C86740AF-9543-48AF-9521-589B40DA9D1C}" presName="childNode" presStyleLbl="node1" presStyleIdx="6" presStyleCnt="18">
        <dgm:presLayoutVars>
          <dgm:bulletEnabled val="1"/>
        </dgm:presLayoutVars>
      </dgm:prSet>
      <dgm:spPr/>
    </dgm:pt>
    <dgm:pt modelId="{BC7DB863-9303-474E-8DF9-C8B3A4FCF19A}" type="pres">
      <dgm:prSet presAssocID="{C86740AF-9543-48AF-9521-589B40DA9D1C}" presName="aSpace2" presStyleCnt="0"/>
      <dgm:spPr/>
    </dgm:pt>
    <dgm:pt modelId="{32822027-E3F8-4764-B4E2-8C792DF041D3}" type="pres">
      <dgm:prSet presAssocID="{D35CCB62-FDBE-4E6D-9834-CAAB05DDCA09}" presName="childNode" presStyleLbl="node1" presStyleIdx="7" presStyleCnt="18">
        <dgm:presLayoutVars>
          <dgm:bulletEnabled val="1"/>
        </dgm:presLayoutVars>
      </dgm:prSet>
      <dgm:spPr/>
    </dgm:pt>
    <dgm:pt modelId="{69DC4695-ABE8-4059-8696-412919A436E0}" type="pres">
      <dgm:prSet presAssocID="{D35CCB62-FDBE-4E6D-9834-CAAB05DDCA09}" presName="aSpace2" presStyleCnt="0"/>
      <dgm:spPr/>
    </dgm:pt>
    <dgm:pt modelId="{B0C232DC-083F-4ACF-9632-F034540F277E}" type="pres">
      <dgm:prSet presAssocID="{0889ED6A-DB50-4E1C-9BD6-19C094E810D8}" presName="childNode" presStyleLbl="node1" presStyleIdx="8" presStyleCnt="18">
        <dgm:presLayoutVars>
          <dgm:bulletEnabled val="1"/>
        </dgm:presLayoutVars>
      </dgm:prSet>
      <dgm:spPr/>
    </dgm:pt>
    <dgm:pt modelId="{3E223890-A375-40B5-906E-EF23D6FA15CD}" type="pres">
      <dgm:prSet presAssocID="{CC61A9C9-384F-4530-9BC8-7606BEEDF773}" presName="aSpace" presStyleCnt="0"/>
      <dgm:spPr/>
    </dgm:pt>
    <dgm:pt modelId="{F85DCCE7-FFA9-4A7D-B124-16AB28474452}" type="pres">
      <dgm:prSet presAssocID="{FD027A95-AC02-4B19-9497-B95263BB41D9}" presName="compNode" presStyleCnt="0"/>
      <dgm:spPr/>
    </dgm:pt>
    <dgm:pt modelId="{AE22EDF0-D875-49EB-BFE3-872B29406010}" type="pres">
      <dgm:prSet presAssocID="{FD027A95-AC02-4B19-9497-B95263BB41D9}" presName="aNode" presStyleLbl="bgShp" presStyleIdx="2" presStyleCnt="3"/>
      <dgm:spPr/>
    </dgm:pt>
    <dgm:pt modelId="{73B5020B-A442-4DCF-814B-66A639BE22DD}" type="pres">
      <dgm:prSet presAssocID="{FD027A95-AC02-4B19-9497-B95263BB41D9}" presName="textNode" presStyleLbl="bgShp" presStyleIdx="2" presStyleCnt="3"/>
      <dgm:spPr/>
    </dgm:pt>
    <dgm:pt modelId="{2A045DA5-A591-4D8D-9904-CB4DC96D078A}" type="pres">
      <dgm:prSet presAssocID="{FD027A95-AC02-4B19-9497-B95263BB41D9}" presName="compChildNode" presStyleCnt="0"/>
      <dgm:spPr/>
    </dgm:pt>
    <dgm:pt modelId="{BFD61D9F-C336-4DD8-83F5-8B0663AA87CC}" type="pres">
      <dgm:prSet presAssocID="{FD027A95-AC02-4B19-9497-B95263BB41D9}" presName="theInnerList" presStyleCnt="0"/>
      <dgm:spPr/>
    </dgm:pt>
    <dgm:pt modelId="{72D9FF5F-BC79-4D47-B458-20CAE7C14047}" type="pres">
      <dgm:prSet presAssocID="{C1F01A62-BE8B-44F6-B4E9-A56290B75B3F}" presName="childNode" presStyleLbl="node1" presStyleIdx="9" presStyleCnt="18">
        <dgm:presLayoutVars>
          <dgm:bulletEnabled val="1"/>
        </dgm:presLayoutVars>
      </dgm:prSet>
      <dgm:spPr/>
    </dgm:pt>
    <dgm:pt modelId="{C2E23E31-34B3-4E1C-85A8-1D1A7BB545E5}" type="pres">
      <dgm:prSet presAssocID="{C1F01A62-BE8B-44F6-B4E9-A56290B75B3F}" presName="aSpace2" presStyleCnt="0"/>
      <dgm:spPr/>
    </dgm:pt>
    <dgm:pt modelId="{C50E28DC-A79B-4495-B32C-4D65F7253521}" type="pres">
      <dgm:prSet presAssocID="{34C72D99-EC1C-4336-9B2E-1551E2192493}" presName="childNode" presStyleLbl="node1" presStyleIdx="10" presStyleCnt="18">
        <dgm:presLayoutVars>
          <dgm:bulletEnabled val="1"/>
        </dgm:presLayoutVars>
      </dgm:prSet>
      <dgm:spPr/>
    </dgm:pt>
    <dgm:pt modelId="{ECB0F722-CDA0-401A-9D7A-2567A812B350}" type="pres">
      <dgm:prSet presAssocID="{34C72D99-EC1C-4336-9B2E-1551E2192493}" presName="aSpace2" presStyleCnt="0"/>
      <dgm:spPr/>
    </dgm:pt>
    <dgm:pt modelId="{BD183E02-56CE-40F3-B6DF-A54421132658}" type="pres">
      <dgm:prSet presAssocID="{C6A7227D-0D1A-4F5D-9B5C-ECE84BB54A52}" presName="childNode" presStyleLbl="node1" presStyleIdx="11" presStyleCnt="18">
        <dgm:presLayoutVars>
          <dgm:bulletEnabled val="1"/>
        </dgm:presLayoutVars>
      </dgm:prSet>
      <dgm:spPr/>
    </dgm:pt>
    <dgm:pt modelId="{EE175852-4702-427E-898C-F76E983F215E}" type="pres">
      <dgm:prSet presAssocID="{C6A7227D-0D1A-4F5D-9B5C-ECE84BB54A52}" presName="aSpace2" presStyleCnt="0"/>
      <dgm:spPr/>
    </dgm:pt>
    <dgm:pt modelId="{C12C29E6-94D6-43A8-95C7-2A2706DBD114}" type="pres">
      <dgm:prSet presAssocID="{BF1CCA47-4B3B-4523-913B-7E452AE6B2B4}" presName="childNode" presStyleLbl="node1" presStyleIdx="12" presStyleCnt="18">
        <dgm:presLayoutVars>
          <dgm:bulletEnabled val="1"/>
        </dgm:presLayoutVars>
      </dgm:prSet>
      <dgm:spPr/>
    </dgm:pt>
    <dgm:pt modelId="{2658BBE8-75C7-4004-8628-CB08CA7FDCC9}" type="pres">
      <dgm:prSet presAssocID="{BF1CCA47-4B3B-4523-913B-7E452AE6B2B4}" presName="aSpace2" presStyleCnt="0"/>
      <dgm:spPr/>
    </dgm:pt>
    <dgm:pt modelId="{137D7E46-6565-4455-B8A5-085998A41C7D}" type="pres">
      <dgm:prSet presAssocID="{4B011799-E049-45DB-A390-8E05F2A2A8BA}" presName="childNode" presStyleLbl="node1" presStyleIdx="13" presStyleCnt="18">
        <dgm:presLayoutVars>
          <dgm:bulletEnabled val="1"/>
        </dgm:presLayoutVars>
      </dgm:prSet>
      <dgm:spPr/>
    </dgm:pt>
    <dgm:pt modelId="{F8FF0FE4-BFC7-4102-B35F-EA627614A714}" type="pres">
      <dgm:prSet presAssocID="{4B011799-E049-45DB-A390-8E05F2A2A8BA}" presName="aSpace2" presStyleCnt="0"/>
      <dgm:spPr/>
    </dgm:pt>
    <dgm:pt modelId="{0DB3272A-97AB-4D05-99B8-086994A675D2}" type="pres">
      <dgm:prSet presAssocID="{95120033-E284-454F-A0B4-47640966E956}" presName="childNode" presStyleLbl="node1" presStyleIdx="14" presStyleCnt="18">
        <dgm:presLayoutVars>
          <dgm:bulletEnabled val="1"/>
        </dgm:presLayoutVars>
      </dgm:prSet>
      <dgm:spPr/>
    </dgm:pt>
    <dgm:pt modelId="{7782FB59-C28E-4552-BB73-9444E4047BDA}" type="pres">
      <dgm:prSet presAssocID="{95120033-E284-454F-A0B4-47640966E956}" presName="aSpace2" presStyleCnt="0"/>
      <dgm:spPr/>
    </dgm:pt>
    <dgm:pt modelId="{06C77C4E-AB54-4968-BC6E-C73E95EAF539}" type="pres">
      <dgm:prSet presAssocID="{D3FE848A-45C1-4092-8764-AA53B2E3A1C5}" presName="childNode" presStyleLbl="node1" presStyleIdx="15" presStyleCnt="18">
        <dgm:presLayoutVars>
          <dgm:bulletEnabled val="1"/>
        </dgm:presLayoutVars>
      </dgm:prSet>
      <dgm:spPr/>
    </dgm:pt>
    <dgm:pt modelId="{26B61F65-0EE3-4F73-9FF1-50354B29BE8C}" type="pres">
      <dgm:prSet presAssocID="{D3FE848A-45C1-4092-8764-AA53B2E3A1C5}" presName="aSpace2" presStyleCnt="0"/>
      <dgm:spPr/>
    </dgm:pt>
    <dgm:pt modelId="{E7E6E5A2-4DBB-4CB6-94C6-162CE8BFE3FF}" type="pres">
      <dgm:prSet presAssocID="{82090991-9BA8-423C-864B-883CD34FC146}" presName="childNode" presStyleLbl="node1" presStyleIdx="16" presStyleCnt="18">
        <dgm:presLayoutVars>
          <dgm:bulletEnabled val="1"/>
        </dgm:presLayoutVars>
      </dgm:prSet>
      <dgm:spPr/>
    </dgm:pt>
    <dgm:pt modelId="{2D2D564C-561A-49DD-8A00-D072844FDB9B}" type="pres">
      <dgm:prSet presAssocID="{82090991-9BA8-423C-864B-883CD34FC146}" presName="aSpace2" presStyleCnt="0"/>
      <dgm:spPr/>
    </dgm:pt>
    <dgm:pt modelId="{DD002B9C-35FA-41B3-8188-4479375EF4BF}" type="pres">
      <dgm:prSet presAssocID="{A91921EE-5B4C-4334-9A8C-4861FBDB4CE1}" presName="childNode" presStyleLbl="node1" presStyleIdx="17" presStyleCnt="18">
        <dgm:presLayoutVars>
          <dgm:bulletEnabled val="1"/>
        </dgm:presLayoutVars>
      </dgm:prSet>
      <dgm:spPr/>
    </dgm:pt>
  </dgm:ptLst>
  <dgm:cxnLst>
    <dgm:cxn modelId="{41466607-AEF1-4CBE-9D57-7C30520AE6D3}" type="presOf" srcId="{96B3F8B1-7E80-4C8E-8191-2C0BE3525D67}" destId="{437F26EE-742E-4CB4-97AF-BAF3444EC7AD}" srcOrd="0" destOrd="0" presId="urn:microsoft.com/office/officeart/2005/8/layout/lProcess2"/>
    <dgm:cxn modelId="{0B2F3909-D90A-4FF1-96FF-803797D8A8F9}" srcId="{C5C76BED-B000-4C0D-9CD2-EED1661C44CC}" destId="{CC61A9C9-384F-4530-9BC8-7606BEEDF773}" srcOrd="1" destOrd="0" parTransId="{F342A63A-4FBB-4A7B-9FD3-8466D390F6D4}" sibTransId="{03B215BF-F3C2-46CC-BCB9-4C4D8885B2D1}"/>
    <dgm:cxn modelId="{6AC7AA0A-054C-41DB-9A64-D88418744A67}" type="presOf" srcId="{CC61A9C9-384F-4530-9BC8-7606BEEDF773}" destId="{32D840CB-F4D9-4CFD-9A5C-F94D17553924}" srcOrd="1" destOrd="0" presId="urn:microsoft.com/office/officeart/2005/8/layout/lProcess2"/>
    <dgm:cxn modelId="{0392FE0B-2A41-4351-8D44-C3D47B39305A}" srcId="{C5C76BED-B000-4C0D-9CD2-EED1661C44CC}" destId="{FD027A95-AC02-4B19-9497-B95263BB41D9}" srcOrd="2" destOrd="0" parTransId="{5FCEAD16-ACC6-497E-8A65-6D7942199D92}" sibTransId="{1EFA6794-1D5A-4D7E-AC4A-174A92FC89AA}"/>
    <dgm:cxn modelId="{E06D1F15-1F42-42BC-B5BA-B4B70A81E3BD}" type="presOf" srcId="{7C418578-CA07-4139-AD6D-2007FD22DB87}" destId="{06FFAB78-A023-41CA-8E59-C7A862EBF26C}" srcOrd="1" destOrd="0" presId="urn:microsoft.com/office/officeart/2005/8/layout/lProcess2"/>
    <dgm:cxn modelId="{39A33617-AE8E-404C-BD82-6A620223B6E4}" srcId="{7C418578-CA07-4139-AD6D-2007FD22DB87}" destId="{A671D569-CD6A-49A4-B4A6-2EA7D57FCCA7}" srcOrd="2" destOrd="0" parTransId="{367654BA-584D-4732-B03C-087506E18236}" sibTransId="{428A501F-280A-4131-B521-907E98258408}"/>
    <dgm:cxn modelId="{E8805A19-D673-420B-BD40-84EC082C6EE7}" type="presOf" srcId="{4B011799-E049-45DB-A390-8E05F2A2A8BA}" destId="{137D7E46-6565-4455-B8A5-085998A41C7D}" srcOrd="0" destOrd="0" presId="urn:microsoft.com/office/officeart/2005/8/layout/lProcess2"/>
    <dgm:cxn modelId="{AF493E1A-710E-4CF4-A43A-62F4732BF331}" srcId="{7C418578-CA07-4139-AD6D-2007FD22DB87}" destId="{13EAE851-7954-49CA-9019-845D7DDCCDE8}" srcOrd="0" destOrd="0" parTransId="{E443511B-8CA8-43C4-BD96-968C8B3637CB}" sibTransId="{C3363051-BEAE-463E-AE97-E70BE264BF62}"/>
    <dgm:cxn modelId="{07D4CB1C-CD2A-4449-9268-57DFE8872E64}" type="presOf" srcId="{C6A7227D-0D1A-4F5D-9B5C-ECE84BB54A52}" destId="{BD183E02-56CE-40F3-B6DF-A54421132658}" srcOrd="0" destOrd="0" presId="urn:microsoft.com/office/officeart/2005/8/layout/lProcess2"/>
    <dgm:cxn modelId="{F9E3EA1C-3433-4B91-BA28-84A4E4262EA9}" type="presOf" srcId="{C86740AF-9543-48AF-9521-589B40DA9D1C}" destId="{A3D64E12-B37D-4830-8BA3-838404E0EB5B}" srcOrd="0" destOrd="0" presId="urn:microsoft.com/office/officeart/2005/8/layout/lProcess2"/>
    <dgm:cxn modelId="{47BF0925-2748-4567-A4DD-46383CFA43E6}" type="presOf" srcId="{95120033-E284-454F-A0B4-47640966E956}" destId="{0DB3272A-97AB-4D05-99B8-086994A675D2}" srcOrd="0" destOrd="0" presId="urn:microsoft.com/office/officeart/2005/8/layout/lProcess2"/>
    <dgm:cxn modelId="{C851F42E-8E67-49FB-B65D-A8A55FBD254E}" type="presOf" srcId="{FD027A95-AC02-4B19-9497-B95263BB41D9}" destId="{73B5020B-A442-4DCF-814B-66A639BE22DD}" srcOrd="1" destOrd="0" presId="urn:microsoft.com/office/officeart/2005/8/layout/lProcess2"/>
    <dgm:cxn modelId="{F3E8B932-D092-4233-8B9E-4D1A9498898B}" srcId="{7C418578-CA07-4139-AD6D-2007FD22DB87}" destId="{96B3F8B1-7E80-4C8E-8191-2C0BE3525D67}" srcOrd="3" destOrd="0" parTransId="{0A655F93-EF0A-4065-854C-9ED1ECF47FDF}" sibTransId="{F0B0448F-FC9C-4A01-8661-76384A20CD04}"/>
    <dgm:cxn modelId="{51A43F33-A211-42CA-A51E-746507DBD055}" srcId="{CC61A9C9-384F-4530-9BC8-7606BEEDF773}" destId="{C86740AF-9543-48AF-9521-589B40DA9D1C}" srcOrd="1" destOrd="0" parTransId="{D87F501B-F316-464C-86DD-255CF9766CFC}" sibTransId="{4BCA9BA3-62CA-4A0C-A192-1E7A3BB89ED7}"/>
    <dgm:cxn modelId="{63AF6833-8253-42EA-9723-E4D45433B65E}" type="presOf" srcId="{D35CCB62-FDBE-4E6D-9834-CAAB05DDCA09}" destId="{32822027-E3F8-4764-B4E2-8C792DF041D3}" srcOrd="0" destOrd="0" presId="urn:microsoft.com/office/officeart/2005/8/layout/lProcess2"/>
    <dgm:cxn modelId="{22448B41-9CF8-4C46-B7C0-394FB21E5D5F}" type="presOf" srcId="{C5C76BED-B000-4C0D-9CD2-EED1661C44CC}" destId="{045B4FDE-AE91-4A87-98FB-9E2D560B808D}" srcOrd="0" destOrd="0" presId="urn:microsoft.com/office/officeart/2005/8/layout/lProcess2"/>
    <dgm:cxn modelId="{00CA0863-9029-48DB-B240-5A7F11CF7B30}" srcId="{FD027A95-AC02-4B19-9497-B95263BB41D9}" destId="{A91921EE-5B4C-4334-9A8C-4861FBDB4CE1}" srcOrd="8" destOrd="0" parTransId="{CFF5340D-AA93-44F7-B9BB-FFC7F59C7C12}" sibTransId="{74BDCA0B-CCAF-49C1-ABDE-C73D298325FE}"/>
    <dgm:cxn modelId="{A642E763-46C7-4444-8001-52E73C3610E7}" type="presOf" srcId="{C1F01A62-BE8B-44F6-B4E9-A56290B75B3F}" destId="{72D9FF5F-BC79-4D47-B458-20CAE7C14047}" srcOrd="0" destOrd="0" presId="urn:microsoft.com/office/officeart/2005/8/layout/lProcess2"/>
    <dgm:cxn modelId="{4792536B-CEDD-4DAE-9315-D7E9A283771E}" srcId="{7C418578-CA07-4139-AD6D-2007FD22DB87}" destId="{2C0D39B6-BE86-45F9-8ADC-0A34D1F9EAE2}" srcOrd="4" destOrd="0" parTransId="{221CD466-DFA7-4518-88CA-988EC251D9B2}" sibTransId="{A1B7A307-8753-40C9-B161-ED079D37029B}"/>
    <dgm:cxn modelId="{D82F2D70-D696-45F2-9824-47092BE3CE11}" type="presOf" srcId="{2C0D39B6-BE86-45F9-8ADC-0A34D1F9EAE2}" destId="{457E0381-6D3E-4C49-AB00-484304E232DB}" srcOrd="0" destOrd="0" presId="urn:microsoft.com/office/officeart/2005/8/layout/lProcess2"/>
    <dgm:cxn modelId="{4140A270-818A-4BCA-BAEC-6552B52490AC}" srcId="{CC61A9C9-384F-4530-9BC8-7606BEEDF773}" destId="{0889ED6A-DB50-4E1C-9BD6-19C094E810D8}" srcOrd="3" destOrd="0" parTransId="{38AE2A35-3341-4F77-A629-175E357C4868}" sibTransId="{7E4FB989-4A8F-437D-BCBC-5B80714612ED}"/>
    <dgm:cxn modelId="{4FD0D770-1A0D-47CF-99B0-60A724E00E24}" srcId="{C5C76BED-B000-4C0D-9CD2-EED1661C44CC}" destId="{7C418578-CA07-4139-AD6D-2007FD22DB87}" srcOrd="0" destOrd="0" parTransId="{F11DC7E9-BB82-4909-A617-206E75BBF4F2}" sibTransId="{40879900-4309-4795-BE1B-080E450EA691}"/>
    <dgm:cxn modelId="{DB35A654-7E01-48AE-9A28-B885250CB5AD}" type="presOf" srcId="{D3FE848A-45C1-4092-8764-AA53B2E3A1C5}" destId="{06C77C4E-AB54-4968-BC6E-C73E95EAF539}" srcOrd="0" destOrd="0" presId="urn:microsoft.com/office/officeart/2005/8/layout/lProcess2"/>
    <dgm:cxn modelId="{FCBAB777-51B0-410C-B124-CB5441714C3D}" srcId="{CC61A9C9-384F-4530-9BC8-7606BEEDF773}" destId="{08FFEB53-EEC4-4A8F-AFF8-B6DD8F86B242}" srcOrd="0" destOrd="0" parTransId="{B6F49CF9-A7DE-4F68-9468-98CBFA4054B6}" sibTransId="{13B69A20-2ADE-42DE-8866-231632D2605B}"/>
    <dgm:cxn modelId="{8DA4A058-206A-4A25-AA5F-63C365716932}" srcId="{FD027A95-AC02-4B19-9497-B95263BB41D9}" destId="{95120033-E284-454F-A0B4-47640966E956}" srcOrd="5" destOrd="0" parTransId="{D6879BCE-743E-4B9A-A7FC-E88823FB45B8}" sibTransId="{185B0CAB-0EAA-480F-811F-CDD7606E65EF}"/>
    <dgm:cxn modelId="{810E187A-3E28-4B01-B009-CB8770AE383C}" srcId="{FD027A95-AC02-4B19-9497-B95263BB41D9}" destId="{82090991-9BA8-423C-864B-883CD34FC146}" srcOrd="7" destOrd="0" parTransId="{55723D74-0474-424B-B9BA-6F6C3183B7EC}" sibTransId="{3F27DFEA-43C4-4A67-97FD-9B43389AD115}"/>
    <dgm:cxn modelId="{C5581081-D1D0-4A30-BCCF-7F628931D41E}" srcId="{FD027A95-AC02-4B19-9497-B95263BB41D9}" destId="{D3FE848A-45C1-4092-8764-AA53B2E3A1C5}" srcOrd="6" destOrd="0" parTransId="{56C4E53D-D781-428E-8ED8-FC98E4182070}" sibTransId="{641F545D-3F1D-43A9-A046-C3BA014B59DF}"/>
    <dgm:cxn modelId="{5B268183-0B92-418C-8B0C-871E838682AE}" type="presOf" srcId="{13EAE851-7954-49CA-9019-845D7DDCCDE8}" destId="{56072B27-E294-415E-9912-CE73013863F6}" srcOrd="0" destOrd="0" presId="urn:microsoft.com/office/officeart/2005/8/layout/lProcess2"/>
    <dgm:cxn modelId="{BBCCB383-8555-4F49-BE72-C5891CC0EA2A}" type="presOf" srcId="{BF1CCA47-4B3B-4523-913B-7E452AE6B2B4}" destId="{C12C29E6-94D6-43A8-95C7-2A2706DBD114}" srcOrd="0" destOrd="0" presId="urn:microsoft.com/office/officeart/2005/8/layout/lProcess2"/>
    <dgm:cxn modelId="{E2415C87-15BD-4BC3-80A8-4430C0C7554C}" type="presOf" srcId="{CC61A9C9-384F-4530-9BC8-7606BEEDF773}" destId="{67DC44EA-661A-404D-859D-E2D3A87073E2}" srcOrd="0" destOrd="0" presId="urn:microsoft.com/office/officeart/2005/8/layout/lProcess2"/>
    <dgm:cxn modelId="{6966F088-4219-44D0-97B1-5A462333B251}" type="presOf" srcId="{7C418578-CA07-4139-AD6D-2007FD22DB87}" destId="{F961E3D8-B055-4293-BA73-4C79D688BAE7}" srcOrd="0" destOrd="0" presId="urn:microsoft.com/office/officeart/2005/8/layout/lProcess2"/>
    <dgm:cxn modelId="{9A213F91-12B7-42D1-817B-02049EBAD798}" type="presOf" srcId="{A671D569-CD6A-49A4-B4A6-2EA7D57FCCA7}" destId="{CC7C834F-94D6-42BF-91D8-272D0254C3D9}" srcOrd="0" destOrd="0" presId="urn:microsoft.com/office/officeart/2005/8/layout/lProcess2"/>
    <dgm:cxn modelId="{FC6EC192-4CC0-4A98-9115-97C58BC11B6A}" srcId="{7C418578-CA07-4139-AD6D-2007FD22DB87}" destId="{412DC2E8-1D01-4BCA-B6EB-98D674B549CA}" srcOrd="1" destOrd="0" parTransId="{DB3B1E2F-9F52-4AF9-84F2-317CFED186DC}" sibTransId="{A817DB66-368A-4CC8-913F-CC5CAF52D9B7}"/>
    <dgm:cxn modelId="{91250B95-19A7-4CCD-8FA1-4838A967708C}" type="presOf" srcId="{A91921EE-5B4C-4334-9A8C-4861FBDB4CE1}" destId="{DD002B9C-35FA-41B3-8188-4479375EF4BF}" srcOrd="0" destOrd="0" presId="urn:microsoft.com/office/officeart/2005/8/layout/lProcess2"/>
    <dgm:cxn modelId="{0966E4AD-396A-4EC2-9342-450CF0BE3172}" type="presOf" srcId="{0889ED6A-DB50-4E1C-9BD6-19C094E810D8}" destId="{B0C232DC-083F-4ACF-9632-F034540F277E}" srcOrd="0" destOrd="0" presId="urn:microsoft.com/office/officeart/2005/8/layout/lProcess2"/>
    <dgm:cxn modelId="{6ADBD3B3-2E71-49C4-A545-087B05C5DB25}" type="presOf" srcId="{82090991-9BA8-423C-864B-883CD34FC146}" destId="{E7E6E5A2-4DBB-4CB6-94C6-162CE8BFE3FF}" srcOrd="0" destOrd="0" presId="urn:microsoft.com/office/officeart/2005/8/layout/lProcess2"/>
    <dgm:cxn modelId="{428188B8-B1A3-4115-9C8A-D11D9F534C7B}" type="presOf" srcId="{FD027A95-AC02-4B19-9497-B95263BB41D9}" destId="{AE22EDF0-D875-49EB-BFE3-872B29406010}" srcOrd="0" destOrd="0" presId="urn:microsoft.com/office/officeart/2005/8/layout/lProcess2"/>
    <dgm:cxn modelId="{E8D481BB-FE31-4B0D-BF01-AF113AAE2F45}" srcId="{FD027A95-AC02-4B19-9497-B95263BB41D9}" destId="{34C72D99-EC1C-4336-9B2E-1551E2192493}" srcOrd="1" destOrd="0" parTransId="{ACCF6659-61DC-4C2B-9302-DBDCF39A1EC5}" sibTransId="{012E09EF-76EA-498F-85AF-39379187B7EB}"/>
    <dgm:cxn modelId="{729676BD-5C36-4A85-AEA9-5D060986BD13}" srcId="{FD027A95-AC02-4B19-9497-B95263BB41D9}" destId="{4B011799-E049-45DB-A390-8E05F2A2A8BA}" srcOrd="4" destOrd="0" parTransId="{3199128E-9871-4210-BAD5-FD2ED8482C65}" sibTransId="{695C08CF-7324-42F4-8474-736869F048CD}"/>
    <dgm:cxn modelId="{360793BE-545F-47FF-AF64-AA00A0267FC1}" type="presOf" srcId="{34C72D99-EC1C-4336-9B2E-1551E2192493}" destId="{C50E28DC-A79B-4495-B32C-4D65F7253521}" srcOrd="0" destOrd="0" presId="urn:microsoft.com/office/officeart/2005/8/layout/lProcess2"/>
    <dgm:cxn modelId="{790296BE-E2CF-4CDE-A9A6-46409EFB63E7}" srcId="{CC61A9C9-384F-4530-9BC8-7606BEEDF773}" destId="{D35CCB62-FDBE-4E6D-9834-CAAB05DDCA09}" srcOrd="2" destOrd="0" parTransId="{EE641F5D-EA3B-4AD2-BC1E-0486B1B15FC9}" sibTransId="{2D107961-6AF5-434F-9EE4-525928E52892}"/>
    <dgm:cxn modelId="{90E602BF-AAD4-4047-A7BD-47FD165C71BB}" type="presOf" srcId="{412DC2E8-1D01-4BCA-B6EB-98D674B549CA}" destId="{E4D100CE-063D-4821-B14E-CB87F353E1CC}" srcOrd="0" destOrd="0" presId="urn:microsoft.com/office/officeart/2005/8/layout/lProcess2"/>
    <dgm:cxn modelId="{09B1ABC2-6FA9-42CE-B0FD-235282125849}" type="presOf" srcId="{08FFEB53-EEC4-4A8F-AFF8-B6DD8F86B242}" destId="{4BE3343D-8697-4679-8E1F-909639C42C65}" srcOrd="0" destOrd="0" presId="urn:microsoft.com/office/officeart/2005/8/layout/lProcess2"/>
    <dgm:cxn modelId="{1F37C9E9-DAF6-4945-8302-738A290A5BC1}" srcId="{FD027A95-AC02-4B19-9497-B95263BB41D9}" destId="{BF1CCA47-4B3B-4523-913B-7E452AE6B2B4}" srcOrd="3" destOrd="0" parTransId="{6CF7E42D-534C-4D36-8E86-33EB98CF53D4}" sibTransId="{AD4E932E-C335-49A4-BB46-1073F9169DE7}"/>
    <dgm:cxn modelId="{F0AFDFEF-CEBC-40CE-B0C5-B219E6ADDC98}" srcId="{FD027A95-AC02-4B19-9497-B95263BB41D9}" destId="{C1F01A62-BE8B-44F6-B4E9-A56290B75B3F}" srcOrd="0" destOrd="0" parTransId="{88A1C815-4315-4020-A3A7-2B0D616281AC}" sibTransId="{70BA50B1-5769-4C7B-97DD-E3020E9E80A6}"/>
    <dgm:cxn modelId="{022AF7F5-E640-4C25-AF09-2A45D90F118D}" srcId="{FD027A95-AC02-4B19-9497-B95263BB41D9}" destId="{C6A7227D-0D1A-4F5D-9B5C-ECE84BB54A52}" srcOrd="2" destOrd="0" parTransId="{EF9B47C4-D41D-4214-8F41-B94E5D51A84A}" sibTransId="{38A9847C-821D-4EEC-A720-AD818FB2833D}"/>
    <dgm:cxn modelId="{BBDAC5A7-7337-4F21-B778-F1451A4B7EA2}" type="presParOf" srcId="{045B4FDE-AE91-4A87-98FB-9E2D560B808D}" destId="{9AAFB47D-1E03-47D7-AA92-BBFCC08BA80C}" srcOrd="0" destOrd="0" presId="urn:microsoft.com/office/officeart/2005/8/layout/lProcess2"/>
    <dgm:cxn modelId="{FD9071B1-29B4-4D63-9BC6-4BA29B392AB2}" type="presParOf" srcId="{9AAFB47D-1E03-47D7-AA92-BBFCC08BA80C}" destId="{F961E3D8-B055-4293-BA73-4C79D688BAE7}" srcOrd="0" destOrd="0" presId="urn:microsoft.com/office/officeart/2005/8/layout/lProcess2"/>
    <dgm:cxn modelId="{A711BC01-66D9-4277-AD74-64611D9FAD32}" type="presParOf" srcId="{9AAFB47D-1E03-47D7-AA92-BBFCC08BA80C}" destId="{06FFAB78-A023-41CA-8E59-C7A862EBF26C}" srcOrd="1" destOrd="0" presId="urn:microsoft.com/office/officeart/2005/8/layout/lProcess2"/>
    <dgm:cxn modelId="{8240E04A-C7AF-4802-8439-2364F7D107AC}" type="presParOf" srcId="{9AAFB47D-1E03-47D7-AA92-BBFCC08BA80C}" destId="{9510AF51-8BC3-4D3B-BBB3-8759256C16BA}" srcOrd="2" destOrd="0" presId="urn:microsoft.com/office/officeart/2005/8/layout/lProcess2"/>
    <dgm:cxn modelId="{8C70AA2D-7FB6-4330-B716-61A6F04F8311}" type="presParOf" srcId="{9510AF51-8BC3-4D3B-BBB3-8759256C16BA}" destId="{F4703EC3-086C-4215-8873-5F29516E583A}" srcOrd="0" destOrd="0" presId="urn:microsoft.com/office/officeart/2005/8/layout/lProcess2"/>
    <dgm:cxn modelId="{1D578953-2220-4250-84C9-46C50B90960B}" type="presParOf" srcId="{F4703EC3-086C-4215-8873-5F29516E583A}" destId="{56072B27-E294-415E-9912-CE73013863F6}" srcOrd="0" destOrd="0" presId="urn:microsoft.com/office/officeart/2005/8/layout/lProcess2"/>
    <dgm:cxn modelId="{50A1735B-9920-4EB7-86F0-462FCD6B3410}" type="presParOf" srcId="{F4703EC3-086C-4215-8873-5F29516E583A}" destId="{63003523-C9C0-4CE5-99EA-57E68EB29E7D}" srcOrd="1" destOrd="0" presId="urn:microsoft.com/office/officeart/2005/8/layout/lProcess2"/>
    <dgm:cxn modelId="{5CF20450-7B0C-4F3A-8C16-F468E5A428F8}" type="presParOf" srcId="{F4703EC3-086C-4215-8873-5F29516E583A}" destId="{E4D100CE-063D-4821-B14E-CB87F353E1CC}" srcOrd="2" destOrd="0" presId="urn:microsoft.com/office/officeart/2005/8/layout/lProcess2"/>
    <dgm:cxn modelId="{BCCAA3D7-700C-4A34-BD09-C6F0CF745025}" type="presParOf" srcId="{F4703EC3-086C-4215-8873-5F29516E583A}" destId="{444A950C-D2B4-4A61-A15C-297D7C9C8C77}" srcOrd="3" destOrd="0" presId="urn:microsoft.com/office/officeart/2005/8/layout/lProcess2"/>
    <dgm:cxn modelId="{4C4E0235-B2EE-499B-ACC4-5AA7951BCA32}" type="presParOf" srcId="{F4703EC3-086C-4215-8873-5F29516E583A}" destId="{CC7C834F-94D6-42BF-91D8-272D0254C3D9}" srcOrd="4" destOrd="0" presId="urn:microsoft.com/office/officeart/2005/8/layout/lProcess2"/>
    <dgm:cxn modelId="{2815DDB8-1B39-4F57-9457-768EB72980B8}" type="presParOf" srcId="{F4703EC3-086C-4215-8873-5F29516E583A}" destId="{6C27E23C-4A37-4531-81CA-228CB1DDFA1C}" srcOrd="5" destOrd="0" presId="urn:microsoft.com/office/officeart/2005/8/layout/lProcess2"/>
    <dgm:cxn modelId="{40C0F172-F9B6-452F-A5F3-25E7F768D88C}" type="presParOf" srcId="{F4703EC3-086C-4215-8873-5F29516E583A}" destId="{437F26EE-742E-4CB4-97AF-BAF3444EC7AD}" srcOrd="6" destOrd="0" presId="urn:microsoft.com/office/officeart/2005/8/layout/lProcess2"/>
    <dgm:cxn modelId="{8D79D006-1BBD-49EB-9629-96B00093A16D}" type="presParOf" srcId="{F4703EC3-086C-4215-8873-5F29516E583A}" destId="{99B00977-097E-440B-9FD8-40B99C7A89E6}" srcOrd="7" destOrd="0" presId="urn:microsoft.com/office/officeart/2005/8/layout/lProcess2"/>
    <dgm:cxn modelId="{C57330AB-61F5-448E-BEB0-9786552EB49D}" type="presParOf" srcId="{F4703EC3-086C-4215-8873-5F29516E583A}" destId="{457E0381-6D3E-4C49-AB00-484304E232DB}" srcOrd="8" destOrd="0" presId="urn:microsoft.com/office/officeart/2005/8/layout/lProcess2"/>
    <dgm:cxn modelId="{63764CD5-0332-4F10-97D5-AE1496BA5CFF}" type="presParOf" srcId="{045B4FDE-AE91-4A87-98FB-9E2D560B808D}" destId="{95655671-844C-41BC-BBA3-B9F12CA8F749}" srcOrd="1" destOrd="0" presId="urn:microsoft.com/office/officeart/2005/8/layout/lProcess2"/>
    <dgm:cxn modelId="{70B0B481-51B3-4D40-9D59-E425BEFE0122}" type="presParOf" srcId="{045B4FDE-AE91-4A87-98FB-9E2D560B808D}" destId="{84EE0D48-6329-4076-9DB6-D1810B2F6F27}" srcOrd="2" destOrd="0" presId="urn:microsoft.com/office/officeart/2005/8/layout/lProcess2"/>
    <dgm:cxn modelId="{A7417D79-7501-41DE-88E2-5C40A75679F6}" type="presParOf" srcId="{84EE0D48-6329-4076-9DB6-D1810B2F6F27}" destId="{67DC44EA-661A-404D-859D-E2D3A87073E2}" srcOrd="0" destOrd="0" presId="urn:microsoft.com/office/officeart/2005/8/layout/lProcess2"/>
    <dgm:cxn modelId="{75F10976-7D74-48F7-B238-ED1CD053C594}" type="presParOf" srcId="{84EE0D48-6329-4076-9DB6-D1810B2F6F27}" destId="{32D840CB-F4D9-4CFD-9A5C-F94D17553924}" srcOrd="1" destOrd="0" presId="urn:microsoft.com/office/officeart/2005/8/layout/lProcess2"/>
    <dgm:cxn modelId="{09115E19-FABA-4922-8F37-95F5031691D7}" type="presParOf" srcId="{84EE0D48-6329-4076-9DB6-D1810B2F6F27}" destId="{B66BD546-4325-4582-A81D-C499CAFEDF6E}" srcOrd="2" destOrd="0" presId="urn:microsoft.com/office/officeart/2005/8/layout/lProcess2"/>
    <dgm:cxn modelId="{394FD9D2-E9A9-4A6A-8BE3-1C9554B6FFDF}" type="presParOf" srcId="{B66BD546-4325-4582-A81D-C499CAFEDF6E}" destId="{1AD5DA04-CC37-4C90-A688-EED6A44A58DE}" srcOrd="0" destOrd="0" presId="urn:microsoft.com/office/officeart/2005/8/layout/lProcess2"/>
    <dgm:cxn modelId="{C3CFA13E-56FA-4C2A-AAC3-B3A3D436B2B3}" type="presParOf" srcId="{1AD5DA04-CC37-4C90-A688-EED6A44A58DE}" destId="{4BE3343D-8697-4679-8E1F-909639C42C65}" srcOrd="0" destOrd="0" presId="urn:microsoft.com/office/officeart/2005/8/layout/lProcess2"/>
    <dgm:cxn modelId="{F402D976-9A63-43C4-8FD3-6CEB7A7C2983}" type="presParOf" srcId="{1AD5DA04-CC37-4C90-A688-EED6A44A58DE}" destId="{F897A9D7-7045-4725-B298-03605FDA55D8}" srcOrd="1" destOrd="0" presId="urn:microsoft.com/office/officeart/2005/8/layout/lProcess2"/>
    <dgm:cxn modelId="{A934EE25-7B3E-4AD6-BD97-3249A50979CE}" type="presParOf" srcId="{1AD5DA04-CC37-4C90-A688-EED6A44A58DE}" destId="{A3D64E12-B37D-4830-8BA3-838404E0EB5B}" srcOrd="2" destOrd="0" presId="urn:microsoft.com/office/officeart/2005/8/layout/lProcess2"/>
    <dgm:cxn modelId="{7CA2839A-6FC7-4109-B143-FEAB67009974}" type="presParOf" srcId="{1AD5DA04-CC37-4C90-A688-EED6A44A58DE}" destId="{BC7DB863-9303-474E-8DF9-C8B3A4FCF19A}" srcOrd="3" destOrd="0" presId="urn:microsoft.com/office/officeart/2005/8/layout/lProcess2"/>
    <dgm:cxn modelId="{DEE7FAA3-31E6-4EAC-8B7A-1C47E84ACCD7}" type="presParOf" srcId="{1AD5DA04-CC37-4C90-A688-EED6A44A58DE}" destId="{32822027-E3F8-4764-B4E2-8C792DF041D3}" srcOrd="4" destOrd="0" presId="urn:microsoft.com/office/officeart/2005/8/layout/lProcess2"/>
    <dgm:cxn modelId="{48DA4D5E-6C56-4394-AB85-07E4159B9D7B}" type="presParOf" srcId="{1AD5DA04-CC37-4C90-A688-EED6A44A58DE}" destId="{69DC4695-ABE8-4059-8696-412919A436E0}" srcOrd="5" destOrd="0" presId="urn:microsoft.com/office/officeart/2005/8/layout/lProcess2"/>
    <dgm:cxn modelId="{D2AB5076-3B60-4653-B55A-E210E77CD996}" type="presParOf" srcId="{1AD5DA04-CC37-4C90-A688-EED6A44A58DE}" destId="{B0C232DC-083F-4ACF-9632-F034540F277E}" srcOrd="6" destOrd="0" presId="urn:microsoft.com/office/officeart/2005/8/layout/lProcess2"/>
    <dgm:cxn modelId="{2273A207-8A9D-4E63-9AA8-3978F5B74668}" type="presParOf" srcId="{045B4FDE-AE91-4A87-98FB-9E2D560B808D}" destId="{3E223890-A375-40B5-906E-EF23D6FA15CD}" srcOrd="3" destOrd="0" presId="urn:microsoft.com/office/officeart/2005/8/layout/lProcess2"/>
    <dgm:cxn modelId="{F5A6EBE5-A7C6-413E-9881-9226DD405932}" type="presParOf" srcId="{045B4FDE-AE91-4A87-98FB-9E2D560B808D}" destId="{F85DCCE7-FFA9-4A7D-B124-16AB28474452}" srcOrd="4" destOrd="0" presId="urn:microsoft.com/office/officeart/2005/8/layout/lProcess2"/>
    <dgm:cxn modelId="{15ACCB69-85FB-48F0-85EF-445F128673A9}" type="presParOf" srcId="{F85DCCE7-FFA9-4A7D-B124-16AB28474452}" destId="{AE22EDF0-D875-49EB-BFE3-872B29406010}" srcOrd="0" destOrd="0" presId="urn:microsoft.com/office/officeart/2005/8/layout/lProcess2"/>
    <dgm:cxn modelId="{0FE6DC5A-F8D2-4023-BCEA-F7172B2C4BE3}" type="presParOf" srcId="{F85DCCE7-FFA9-4A7D-B124-16AB28474452}" destId="{73B5020B-A442-4DCF-814B-66A639BE22DD}" srcOrd="1" destOrd="0" presId="urn:microsoft.com/office/officeart/2005/8/layout/lProcess2"/>
    <dgm:cxn modelId="{B63B4D8A-F1E2-4DBD-9009-2D2CAC1FEFCA}" type="presParOf" srcId="{F85DCCE7-FFA9-4A7D-B124-16AB28474452}" destId="{2A045DA5-A591-4D8D-9904-CB4DC96D078A}" srcOrd="2" destOrd="0" presId="urn:microsoft.com/office/officeart/2005/8/layout/lProcess2"/>
    <dgm:cxn modelId="{27477995-E8E2-4629-A85E-422DB15694F9}" type="presParOf" srcId="{2A045DA5-A591-4D8D-9904-CB4DC96D078A}" destId="{BFD61D9F-C336-4DD8-83F5-8B0663AA87CC}" srcOrd="0" destOrd="0" presId="urn:microsoft.com/office/officeart/2005/8/layout/lProcess2"/>
    <dgm:cxn modelId="{9C2E9E1F-367A-4386-BBC0-0C15F8302CEF}" type="presParOf" srcId="{BFD61D9F-C336-4DD8-83F5-8B0663AA87CC}" destId="{72D9FF5F-BC79-4D47-B458-20CAE7C14047}" srcOrd="0" destOrd="0" presId="urn:microsoft.com/office/officeart/2005/8/layout/lProcess2"/>
    <dgm:cxn modelId="{FCE01D25-BE47-4DBB-92C6-035CB310E033}" type="presParOf" srcId="{BFD61D9F-C336-4DD8-83F5-8B0663AA87CC}" destId="{C2E23E31-34B3-4E1C-85A8-1D1A7BB545E5}" srcOrd="1" destOrd="0" presId="urn:microsoft.com/office/officeart/2005/8/layout/lProcess2"/>
    <dgm:cxn modelId="{2CD90A13-00FF-4576-AFC5-678E865906A3}" type="presParOf" srcId="{BFD61D9F-C336-4DD8-83F5-8B0663AA87CC}" destId="{C50E28DC-A79B-4495-B32C-4D65F7253521}" srcOrd="2" destOrd="0" presId="urn:microsoft.com/office/officeart/2005/8/layout/lProcess2"/>
    <dgm:cxn modelId="{9206DBC0-4E1D-4904-A0BE-F9A4E611B7B4}" type="presParOf" srcId="{BFD61D9F-C336-4DD8-83F5-8B0663AA87CC}" destId="{ECB0F722-CDA0-401A-9D7A-2567A812B350}" srcOrd="3" destOrd="0" presId="urn:microsoft.com/office/officeart/2005/8/layout/lProcess2"/>
    <dgm:cxn modelId="{B8B91BEA-66A9-4128-8D89-89901BACF98D}" type="presParOf" srcId="{BFD61D9F-C336-4DD8-83F5-8B0663AA87CC}" destId="{BD183E02-56CE-40F3-B6DF-A54421132658}" srcOrd="4" destOrd="0" presId="urn:microsoft.com/office/officeart/2005/8/layout/lProcess2"/>
    <dgm:cxn modelId="{10EBD210-DE98-4A09-ADD0-73930DFB872C}" type="presParOf" srcId="{BFD61D9F-C336-4DD8-83F5-8B0663AA87CC}" destId="{EE175852-4702-427E-898C-F76E983F215E}" srcOrd="5" destOrd="0" presId="urn:microsoft.com/office/officeart/2005/8/layout/lProcess2"/>
    <dgm:cxn modelId="{D14A698D-9A83-43F4-BF77-5195BFD2813D}" type="presParOf" srcId="{BFD61D9F-C336-4DD8-83F5-8B0663AA87CC}" destId="{C12C29E6-94D6-43A8-95C7-2A2706DBD114}" srcOrd="6" destOrd="0" presId="urn:microsoft.com/office/officeart/2005/8/layout/lProcess2"/>
    <dgm:cxn modelId="{D130CE27-8F18-4BAB-9E3A-ECA9F74E0692}" type="presParOf" srcId="{BFD61D9F-C336-4DD8-83F5-8B0663AA87CC}" destId="{2658BBE8-75C7-4004-8628-CB08CA7FDCC9}" srcOrd="7" destOrd="0" presId="urn:microsoft.com/office/officeart/2005/8/layout/lProcess2"/>
    <dgm:cxn modelId="{3EE48668-6B9B-4296-AC96-AA39D5EF16CB}" type="presParOf" srcId="{BFD61D9F-C336-4DD8-83F5-8B0663AA87CC}" destId="{137D7E46-6565-4455-B8A5-085998A41C7D}" srcOrd="8" destOrd="0" presId="urn:microsoft.com/office/officeart/2005/8/layout/lProcess2"/>
    <dgm:cxn modelId="{89B4AC3B-416C-4B71-B426-272F86998AEB}" type="presParOf" srcId="{BFD61D9F-C336-4DD8-83F5-8B0663AA87CC}" destId="{F8FF0FE4-BFC7-4102-B35F-EA627614A714}" srcOrd="9" destOrd="0" presId="urn:microsoft.com/office/officeart/2005/8/layout/lProcess2"/>
    <dgm:cxn modelId="{EB3ACA79-E8D7-4BE7-B90E-609438D1A125}" type="presParOf" srcId="{BFD61D9F-C336-4DD8-83F5-8B0663AA87CC}" destId="{0DB3272A-97AB-4D05-99B8-086994A675D2}" srcOrd="10" destOrd="0" presId="urn:microsoft.com/office/officeart/2005/8/layout/lProcess2"/>
    <dgm:cxn modelId="{841CB370-5266-42E6-9744-63757DE918DB}" type="presParOf" srcId="{BFD61D9F-C336-4DD8-83F5-8B0663AA87CC}" destId="{7782FB59-C28E-4552-BB73-9444E4047BDA}" srcOrd="11" destOrd="0" presId="urn:microsoft.com/office/officeart/2005/8/layout/lProcess2"/>
    <dgm:cxn modelId="{C16EEC79-F69C-4EDC-87E0-3BAC4C4EF437}" type="presParOf" srcId="{BFD61D9F-C336-4DD8-83F5-8B0663AA87CC}" destId="{06C77C4E-AB54-4968-BC6E-C73E95EAF539}" srcOrd="12" destOrd="0" presId="urn:microsoft.com/office/officeart/2005/8/layout/lProcess2"/>
    <dgm:cxn modelId="{11A5ACC8-3257-4A04-96CE-08292D9F7D70}" type="presParOf" srcId="{BFD61D9F-C336-4DD8-83F5-8B0663AA87CC}" destId="{26B61F65-0EE3-4F73-9FF1-50354B29BE8C}" srcOrd="13" destOrd="0" presId="urn:microsoft.com/office/officeart/2005/8/layout/lProcess2"/>
    <dgm:cxn modelId="{C3C34B6B-C515-4980-BE43-2B7F65E9BC14}" type="presParOf" srcId="{BFD61D9F-C336-4DD8-83F5-8B0663AA87CC}" destId="{E7E6E5A2-4DBB-4CB6-94C6-162CE8BFE3FF}" srcOrd="14" destOrd="0" presId="urn:microsoft.com/office/officeart/2005/8/layout/lProcess2"/>
    <dgm:cxn modelId="{9B072AC5-70F1-4CE5-8CCC-6B75154B5F16}" type="presParOf" srcId="{BFD61D9F-C336-4DD8-83F5-8B0663AA87CC}" destId="{2D2D564C-561A-49DD-8A00-D072844FDB9B}" srcOrd="15" destOrd="0" presId="urn:microsoft.com/office/officeart/2005/8/layout/lProcess2"/>
    <dgm:cxn modelId="{2FB9CA7A-5D52-43F2-B6D3-9F43536A3F12}" type="presParOf" srcId="{BFD61D9F-C336-4DD8-83F5-8B0663AA87CC}" destId="{DD002B9C-35FA-41B3-8188-4479375EF4BF}" srcOrd="1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99CB69-D5F5-4F6A-8C67-B82F463FC8D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157E4719-96FA-4A1A-BA99-BC3BC392FEFF}">
      <dgm:prSet phldrT="[Text]"/>
      <dgm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Jätkuvad tegevused</a:t>
          </a:r>
        </a:p>
      </dgm:t>
    </dgm:pt>
    <dgm:pt modelId="{A93339F5-3D01-47A0-BDD4-9AD199A30FCB}" type="parTrans" cxnId="{17D50C90-A821-4F42-AE5C-1B8C40B6F7B6}">
      <dgm:prSet/>
      <dgm:spPr/>
      <dgm:t>
        <a:bodyPr/>
        <a:lstStyle/>
        <a:p>
          <a:endParaRPr lang="et-EE"/>
        </a:p>
      </dgm:t>
    </dgm:pt>
    <dgm:pt modelId="{81261391-E0D0-43AD-8EFC-1CD135FE75B6}" type="sibTrans" cxnId="{17D50C90-A821-4F42-AE5C-1B8C40B6F7B6}">
      <dgm:prSet/>
      <dgm:spPr/>
      <dgm:t>
        <a:bodyPr/>
        <a:lstStyle/>
        <a:p>
          <a:endParaRPr lang="et-EE"/>
        </a:p>
      </dgm:t>
    </dgm:pt>
    <dgm:pt modelId="{B258AB83-FE68-4FA0-904D-4DA818136689}">
      <dgm:prSet phldrT="[Text]"/>
      <dgm:spPr>
        <a:xfrm>
          <a:off x="335030" y="1787649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kogukonnapraktika noortele</a:t>
          </a:r>
        </a:p>
      </dgm:t>
    </dgm:pt>
    <dgm:pt modelId="{08E40221-B189-4DAA-B6E3-94DD21718B4B}" type="parTrans" cxnId="{92FF5BB6-A0A2-4EF7-83BE-3C6019686FD8}">
      <dgm:prSet/>
      <dgm:spPr/>
      <dgm:t>
        <a:bodyPr/>
        <a:lstStyle/>
        <a:p>
          <a:endParaRPr lang="et-EE"/>
        </a:p>
      </dgm:t>
    </dgm:pt>
    <dgm:pt modelId="{900D1AD0-9DEE-49EF-A0F1-7C294D4A70F3}" type="sibTrans" cxnId="{92FF5BB6-A0A2-4EF7-83BE-3C6019686FD8}">
      <dgm:prSet/>
      <dgm:spPr/>
      <dgm:t>
        <a:bodyPr/>
        <a:lstStyle/>
        <a:p>
          <a:endParaRPr lang="et-EE"/>
        </a:p>
      </dgm:t>
    </dgm:pt>
    <dgm:pt modelId="{BCB0C22F-D062-43C0-BAA9-931CE960ED00}">
      <dgm:prSet phldrT="[Text]"/>
      <dgm:spPr>
        <a:xfrm>
          <a:off x="335030" y="2269685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arenguprogramm VÜ juhtidele</a:t>
          </a:r>
        </a:p>
      </dgm:t>
    </dgm:pt>
    <dgm:pt modelId="{E8F5C4EB-443C-4704-B779-584F0DD2926C}" type="parTrans" cxnId="{99678AB5-1F02-4343-ADD3-606E60FA2E74}">
      <dgm:prSet/>
      <dgm:spPr/>
      <dgm:t>
        <a:bodyPr/>
        <a:lstStyle/>
        <a:p>
          <a:endParaRPr lang="et-EE"/>
        </a:p>
      </dgm:t>
    </dgm:pt>
    <dgm:pt modelId="{2B73E9A6-2321-42B5-8003-396CB5A1DAA6}" type="sibTrans" cxnId="{99678AB5-1F02-4343-ADD3-606E60FA2E74}">
      <dgm:prSet/>
      <dgm:spPr/>
      <dgm:t>
        <a:bodyPr/>
        <a:lstStyle/>
        <a:p>
          <a:endParaRPr lang="et-EE"/>
        </a:p>
      </dgm:t>
    </dgm:pt>
    <dgm:pt modelId="{875F643B-3F76-4912-AB5E-177CB5DB24E8}">
      <dgm:prSet phldrT="[Text]"/>
      <dgm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Vaja uuendada</a:t>
          </a:r>
        </a:p>
      </dgm:t>
    </dgm:pt>
    <dgm:pt modelId="{E2CAFDA4-A04B-4D77-A65D-E4C8ABF0E367}" type="parTrans" cxnId="{5F4FD4F7-23C4-41C3-A3F9-5C819F07CB72}">
      <dgm:prSet/>
      <dgm:spPr/>
      <dgm:t>
        <a:bodyPr/>
        <a:lstStyle/>
        <a:p>
          <a:endParaRPr lang="et-EE"/>
        </a:p>
      </dgm:t>
    </dgm:pt>
    <dgm:pt modelId="{D2922EC7-4AF5-4D66-A657-D4EF274BC02D}" type="sibTrans" cxnId="{5F4FD4F7-23C4-41C3-A3F9-5C819F07CB72}">
      <dgm:prSet/>
      <dgm:spPr/>
      <dgm:t>
        <a:bodyPr/>
        <a:lstStyle/>
        <a:p>
          <a:endParaRPr lang="et-EE"/>
        </a:p>
      </dgm:t>
    </dgm:pt>
    <dgm:pt modelId="{BB9EB305-F68C-4FBC-A415-782FC561905F}">
      <dgm:prSet phldrT="[Text]"/>
      <dgm:spPr>
        <a:xfrm>
          <a:off x="3922811" y="1306676"/>
          <a:ext cx="2669976" cy="131198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MTÜ-de laat</a:t>
          </a:r>
        </a:p>
      </dgm:t>
    </dgm:pt>
    <dgm:pt modelId="{7F7365FB-15E8-47C3-B188-4CA5F5D87E9D}" type="parTrans" cxnId="{F0E7F224-8201-400A-BBE8-CED6735BDBA7}">
      <dgm:prSet/>
      <dgm:spPr/>
      <dgm:t>
        <a:bodyPr/>
        <a:lstStyle/>
        <a:p>
          <a:endParaRPr lang="et-EE"/>
        </a:p>
      </dgm:t>
    </dgm:pt>
    <dgm:pt modelId="{80160412-1FB8-4AEB-8854-F0DC541C221B}" type="sibTrans" cxnId="{F0E7F224-8201-400A-BBE8-CED6735BDBA7}">
      <dgm:prSet/>
      <dgm:spPr/>
      <dgm:t>
        <a:bodyPr/>
        <a:lstStyle/>
        <a:p>
          <a:endParaRPr lang="et-EE"/>
        </a:p>
      </dgm:t>
    </dgm:pt>
    <dgm:pt modelId="{C1A3A28A-9767-4101-94BB-66F42CF97200}">
      <dgm:prSet phldrT="[Text]"/>
      <dgm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Kaaluda käivitamist</a:t>
          </a:r>
        </a:p>
      </dgm:t>
    </dgm:pt>
    <dgm:pt modelId="{EC32880A-CDED-4BC0-A644-0D8E98C7DE88}" type="parTrans" cxnId="{D4E2CE97-8F6E-4E29-89CB-B8E77AA5ECD1}">
      <dgm:prSet/>
      <dgm:spPr/>
      <dgm:t>
        <a:bodyPr/>
        <a:lstStyle/>
        <a:p>
          <a:endParaRPr lang="et-EE"/>
        </a:p>
      </dgm:t>
    </dgm:pt>
    <dgm:pt modelId="{18B7AC0E-9175-4949-9FB1-5C5061C2EB4A}" type="sibTrans" cxnId="{D4E2CE97-8F6E-4E29-89CB-B8E77AA5ECD1}">
      <dgm:prSet/>
      <dgm:spPr/>
      <dgm:t>
        <a:bodyPr/>
        <a:lstStyle/>
        <a:p>
          <a:endParaRPr lang="et-EE"/>
        </a:p>
      </dgm:t>
    </dgm:pt>
    <dgm:pt modelId="{4B119CDE-4DBE-4B7F-897C-C4C70BD67EB8}">
      <dgm:prSet phldrT="[Text]"/>
      <dgm:spPr>
        <a:xfrm>
          <a:off x="7510592" y="130550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teavitustöö "Väärikate ülikoolis"</a:t>
          </a:r>
        </a:p>
      </dgm:t>
    </dgm:pt>
    <dgm:pt modelId="{DE295176-E4C9-4F85-96ED-FDEDEEB5A151}" type="parTrans" cxnId="{CDDCD668-9FC3-4C31-AA9C-5BC336D36A59}">
      <dgm:prSet/>
      <dgm:spPr/>
      <dgm:t>
        <a:bodyPr/>
        <a:lstStyle/>
        <a:p>
          <a:endParaRPr lang="et-EE"/>
        </a:p>
      </dgm:t>
    </dgm:pt>
    <dgm:pt modelId="{9E0C463C-5261-4A62-81D6-5303B4E2E3B4}" type="sibTrans" cxnId="{CDDCD668-9FC3-4C31-AA9C-5BC336D36A59}">
      <dgm:prSet/>
      <dgm:spPr/>
      <dgm:t>
        <a:bodyPr/>
        <a:lstStyle/>
        <a:p>
          <a:endParaRPr lang="et-EE"/>
        </a:p>
      </dgm:t>
    </dgm:pt>
    <dgm:pt modelId="{CF86FBD4-1520-4CDA-BB64-2F877F85071A}">
      <dgm:prSet phldrT="[Text]"/>
      <dgm:spPr>
        <a:xfrm>
          <a:off x="335030" y="2751721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infopäevad, seminarid</a:t>
          </a:r>
        </a:p>
      </dgm:t>
    </dgm:pt>
    <dgm:pt modelId="{D41710BB-E1D7-41A0-BC11-0948EDE9E372}" type="parTrans" cxnId="{06B5665F-92F1-413A-B621-A05CA6513524}">
      <dgm:prSet/>
      <dgm:spPr/>
      <dgm:t>
        <a:bodyPr/>
        <a:lstStyle/>
        <a:p>
          <a:endParaRPr lang="et-EE"/>
        </a:p>
      </dgm:t>
    </dgm:pt>
    <dgm:pt modelId="{460501C8-D729-4A5A-AACA-AEDDC54C2706}" type="sibTrans" cxnId="{06B5665F-92F1-413A-B621-A05CA6513524}">
      <dgm:prSet/>
      <dgm:spPr/>
      <dgm:t>
        <a:bodyPr/>
        <a:lstStyle/>
        <a:p>
          <a:endParaRPr lang="et-EE"/>
        </a:p>
      </dgm:t>
    </dgm:pt>
    <dgm:pt modelId="{627FCDC1-83B4-499C-835D-81FCD609A1D2}">
      <dgm:prSet phldrT="[Text]"/>
      <dgm:spPr>
        <a:xfrm>
          <a:off x="335030" y="3233758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õppreisid</a:t>
          </a:r>
        </a:p>
      </dgm:t>
    </dgm:pt>
    <dgm:pt modelId="{6437B859-5181-4E37-80DE-65B9641D1A86}" type="parTrans" cxnId="{10A5200F-0320-47BB-AFFA-9F65D0FB55D3}">
      <dgm:prSet/>
      <dgm:spPr/>
      <dgm:t>
        <a:bodyPr/>
        <a:lstStyle/>
        <a:p>
          <a:endParaRPr lang="et-EE"/>
        </a:p>
      </dgm:t>
    </dgm:pt>
    <dgm:pt modelId="{E7030C97-A065-469E-934B-9A92D8026930}" type="sibTrans" cxnId="{10A5200F-0320-47BB-AFFA-9F65D0FB55D3}">
      <dgm:prSet/>
      <dgm:spPr/>
      <dgm:t>
        <a:bodyPr/>
        <a:lstStyle/>
        <a:p>
          <a:endParaRPr lang="et-EE"/>
        </a:p>
      </dgm:t>
    </dgm:pt>
    <dgm:pt modelId="{F8179204-8A67-40F4-A636-58E72C3F5435}">
      <dgm:prSet phldrT="[Text]"/>
      <dgm:spPr>
        <a:xfrm>
          <a:off x="335030" y="3715794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tunnustamine</a:t>
          </a:r>
        </a:p>
      </dgm:t>
    </dgm:pt>
    <dgm:pt modelId="{6D55BAC5-C2D1-4877-A94A-06AD40F17277}" type="parTrans" cxnId="{93BC7642-084D-40E5-B75A-9191247512D1}">
      <dgm:prSet/>
      <dgm:spPr/>
      <dgm:t>
        <a:bodyPr/>
        <a:lstStyle/>
        <a:p>
          <a:endParaRPr lang="et-EE"/>
        </a:p>
      </dgm:t>
    </dgm:pt>
    <dgm:pt modelId="{66FCFD49-36D9-4568-905C-7A0CEEFDCCD7}" type="sibTrans" cxnId="{93BC7642-084D-40E5-B75A-9191247512D1}">
      <dgm:prSet/>
      <dgm:spPr/>
      <dgm:t>
        <a:bodyPr/>
        <a:lstStyle/>
        <a:p>
          <a:endParaRPr lang="et-EE"/>
        </a:p>
      </dgm:t>
    </dgm:pt>
    <dgm:pt modelId="{F29D1814-5107-4896-8E1E-E8E425CF48DE}">
      <dgm:prSet phldrT="[Text]"/>
      <dgm:spPr>
        <a:xfrm>
          <a:off x="7510592" y="203692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Vene keeles online koolituste, programmide korraldamine (koos HEAK-iga)</a:t>
          </a:r>
        </a:p>
      </dgm:t>
    </dgm:pt>
    <dgm:pt modelId="{88C1B7D7-8E00-4CBF-B9F7-5D3F5CC2CC23}" type="parTrans" cxnId="{08001C16-74CB-4F9A-BB2A-7FB11B8659F8}">
      <dgm:prSet/>
      <dgm:spPr/>
      <dgm:t>
        <a:bodyPr/>
        <a:lstStyle/>
        <a:p>
          <a:endParaRPr lang="et-EE"/>
        </a:p>
      </dgm:t>
    </dgm:pt>
    <dgm:pt modelId="{6D637BBC-AA60-40B6-81F4-A75C3263D5C4}" type="sibTrans" cxnId="{08001C16-74CB-4F9A-BB2A-7FB11B8659F8}">
      <dgm:prSet/>
      <dgm:spPr/>
      <dgm:t>
        <a:bodyPr/>
        <a:lstStyle/>
        <a:p>
          <a:endParaRPr lang="et-EE"/>
        </a:p>
      </dgm:t>
    </dgm:pt>
    <dgm:pt modelId="{7C86E47D-B313-4201-9D33-AE6595EAF678}">
      <dgm:prSet phldrT="[Text]"/>
      <dgm:spPr>
        <a:xfrm>
          <a:off x="7510592" y="276834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VÜ juhtide supervisioon ja kovisioon tugipogramm läbipõlemise vältimiseks</a:t>
          </a:r>
        </a:p>
      </dgm:t>
    </dgm:pt>
    <dgm:pt modelId="{4402F878-BE88-4F72-B0B2-D1F3F4CE1F15}" type="parTrans" cxnId="{2A0AD76A-C50A-4A4C-992C-8CAD8F3AD28E}">
      <dgm:prSet/>
      <dgm:spPr/>
      <dgm:t>
        <a:bodyPr/>
        <a:lstStyle/>
        <a:p>
          <a:endParaRPr lang="et-EE"/>
        </a:p>
      </dgm:t>
    </dgm:pt>
    <dgm:pt modelId="{3A43860B-DC7E-4BEC-85B7-C5B05867C701}" type="sibTrans" cxnId="{2A0AD76A-C50A-4A4C-992C-8CAD8F3AD28E}">
      <dgm:prSet/>
      <dgm:spPr/>
      <dgm:t>
        <a:bodyPr/>
        <a:lstStyle/>
        <a:p>
          <a:endParaRPr lang="et-EE"/>
        </a:p>
      </dgm:t>
    </dgm:pt>
    <dgm:pt modelId="{54B80564-B6B6-4220-8BA6-FC77F51DCBF2}">
      <dgm:prSet phldrT="[Text]"/>
      <dgm:spPr>
        <a:xfrm>
          <a:off x="7510592" y="349976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Uus järelkasv "kogukonna praktika" programmist</a:t>
          </a:r>
        </a:p>
      </dgm:t>
    </dgm:pt>
    <dgm:pt modelId="{7D7EA495-67ED-4111-91A9-09065B96653A}" type="parTrans" cxnId="{4BDF4A87-A3D9-4488-88B1-5586897A00F7}">
      <dgm:prSet/>
      <dgm:spPr/>
      <dgm:t>
        <a:bodyPr/>
        <a:lstStyle/>
        <a:p>
          <a:endParaRPr lang="et-EE"/>
        </a:p>
      </dgm:t>
    </dgm:pt>
    <dgm:pt modelId="{D4EDB8D0-97C7-4B44-A18D-1176C53CDC80}" type="sibTrans" cxnId="{4BDF4A87-A3D9-4488-88B1-5586897A00F7}">
      <dgm:prSet/>
      <dgm:spPr/>
      <dgm:t>
        <a:bodyPr/>
        <a:lstStyle/>
        <a:p>
          <a:endParaRPr lang="et-EE"/>
        </a:p>
      </dgm:t>
    </dgm:pt>
    <dgm:pt modelId="{76246A5B-EA1D-4D5E-8E4D-B540AC0561A9}">
      <dgm:prSet phldrT="[Text]"/>
      <dgm:spPr>
        <a:xfrm>
          <a:off x="335030" y="1305613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klientide nõustamine</a:t>
          </a:r>
        </a:p>
      </dgm:t>
    </dgm:pt>
    <dgm:pt modelId="{E40BB82D-6A5F-443A-B241-1303F6E5CE1E}" type="parTrans" cxnId="{32AE4988-6AC7-4917-8287-9FA4946F8A78}">
      <dgm:prSet/>
      <dgm:spPr/>
      <dgm:t>
        <a:bodyPr/>
        <a:lstStyle/>
        <a:p>
          <a:endParaRPr lang="et-EE"/>
        </a:p>
      </dgm:t>
    </dgm:pt>
    <dgm:pt modelId="{47470349-615F-45D4-95A5-606CC6CAEDD6}" type="sibTrans" cxnId="{32AE4988-6AC7-4917-8287-9FA4946F8A78}">
      <dgm:prSet/>
      <dgm:spPr/>
      <dgm:t>
        <a:bodyPr/>
        <a:lstStyle/>
        <a:p>
          <a:endParaRPr lang="et-EE"/>
        </a:p>
      </dgm:t>
    </dgm:pt>
    <dgm:pt modelId="{C0946FD4-F88D-4553-8132-2F2BA6F2548A}">
      <dgm:prSet phldrT="[Text]"/>
      <dgm:spPr>
        <a:xfrm>
          <a:off x="3922811" y="2820508"/>
          <a:ext cx="2669976" cy="131198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t-EE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Annetustalgud</a:t>
          </a:r>
        </a:p>
      </dgm:t>
    </dgm:pt>
    <dgm:pt modelId="{A6E47506-7783-4B8D-91AF-5449375EF0EA}" type="parTrans" cxnId="{078710C0-C6D5-459C-A538-A14676ABF7DB}">
      <dgm:prSet/>
      <dgm:spPr/>
      <dgm:t>
        <a:bodyPr/>
        <a:lstStyle/>
        <a:p>
          <a:endParaRPr lang="et-EE"/>
        </a:p>
      </dgm:t>
    </dgm:pt>
    <dgm:pt modelId="{E008E07E-C921-4263-941F-24BA3FEF255E}" type="sibTrans" cxnId="{078710C0-C6D5-459C-A538-A14676ABF7DB}">
      <dgm:prSet/>
      <dgm:spPr/>
      <dgm:t>
        <a:bodyPr/>
        <a:lstStyle/>
        <a:p>
          <a:endParaRPr lang="et-EE"/>
        </a:p>
      </dgm:t>
    </dgm:pt>
    <dgm:pt modelId="{4F5151F8-5A60-44CC-94DF-2DB149EA646E}" type="pres">
      <dgm:prSet presAssocID="{9E99CB69-D5F5-4F6A-8C67-B82F463FC8DC}" presName="theList" presStyleCnt="0">
        <dgm:presLayoutVars>
          <dgm:dir/>
          <dgm:animLvl val="lvl"/>
          <dgm:resizeHandles val="exact"/>
        </dgm:presLayoutVars>
      </dgm:prSet>
      <dgm:spPr/>
    </dgm:pt>
    <dgm:pt modelId="{389AA576-CD3C-4148-89F9-BA89AFBAB0A8}" type="pres">
      <dgm:prSet presAssocID="{157E4719-96FA-4A1A-BA99-BC3BC392FEFF}" presName="compNode" presStyleCnt="0"/>
      <dgm:spPr/>
    </dgm:pt>
    <dgm:pt modelId="{0CA5AEBC-00D5-4AC2-A829-3AFD2732425B}" type="pres">
      <dgm:prSet presAssocID="{157E4719-96FA-4A1A-BA99-BC3BC392FEFF}" presName="aNode" presStyleLbl="bgShp" presStyleIdx="0" presStyleCnt="3"/>
      <dgm:spPr/>
    </dgm:pt>
    <dgm:pt modelId="{A54AD277-BCD5-4345-8C68-CC0EF4307B17}" type="pres">
      <dgm:prSet presAssocID="{157E4719-96FA-4A1A-BA99-BC3BC392FEFF}" presName="textNode" presStyleLbl="bgShp" presStyleIdx="0" presStyleCnt="3"/>
      <dgm:spPr/>
    </dgm:pt>
    <dgm:pt modelId="{6B9449F3-C0E7-4173-9DC0-BD7CDCED0352}" type="pres">
      <dgm:prSet presAssocID="{157E4719-96FA-4A1A-BA99-BC3BC392FEFF}" presName="compChildNode" presStyleCnt="0"/>
      <dgm:spPr/>
    </dgm:pt>
    <dgm:pt modelId="{010E2E72-4FC0-4AF0-A20F-87F761A36866}" type="pres">
      <dgm:prSet presAssocID="{157E4719-96FA-4A1A-BA99-BC3BC392FEFF}" presName="theInnerList" presStyleCnt="0"/>
      <dgm:spPr/>
    </dgm:pt>
    <dgm:pt modelId="{61BBA766-2FD3-4EAA-87E5-8D104F277CD7}" type="pres">
      <dgm:prSet presAssocID="{76246A5B-EA1D-4D5E-8E4D-B540AC0561A9}" presName="childNode" presStyleLbl="node1" presStyleIdx="0" presStyleCnt="12">
        <dgm:presLayoutVars>
          <dgm:bulletEnabled val="1"/>
        </dgm:presLayoutVars>
      </dgm:prSet>
      <dgm:spPr/>
    </dgm:pt>
    <dgm:pt modelId="{119DEA96-C56C-49F8-9C39-37152097FAFF}" type="pres">
      <dgm:prSet presAssocID="{76246A5B-EA1D-4D5E-8E4D-B540AC0561A9}" presName="aSpace2" presStyleCnt="0"/>
      <dgm:spPr/>
    </dgm:pt>
    <dgm:pt modelId="{D6A51D5D-B2D6-42B8-9A9A-48240C0BD043}" type="pres">
      <dgm:prSet presAssocID="{B258AB83-FE68-4FA0-904D-4DA818136689}" presName="childNode" presStyleLbl="node1" presStyleIdx="1" presStyleCnt="12">
        <dgm:presLayoutVars>
          <dgm:bulletEnabled val="1"/>
        </dgm:presLayoutVars>
      </dgm:prSet>
      <dgm:spPr/>
    </dgm:pt>
    <dgm:pt modelId="{97A52EEA-D4F0-40EF-990C-4B48CBDB818A}" type="pres">
      <dgm:prSet presAssocID="{B258AB83-FE68-4FA0-904D-4DA818136689}" presName="aSpace2" presStyleCnt="0"/>
      <dgm:spPr/>
    </dgm:pt>
    <dgm:pt modelId="{5754DB15-3072-4A96-9EAB-B62B9048C8C6}" type="pres">
      <dgm:prSet presAssocID="{BCB0C22F-D062-43C0-BAA9-931CE960ED00}" presName="childNode" presStyleLbl="node1" presStyleIdx="2" presStyleCnt="12">
        <dgm:presLayoutVars>
          <dgm:bulletEnabled val="1"/>
        </dgm:presLayoutVars>
      </dgm:prSet>
      <dgm:spPr/>
    </dgm:pt>
    <dgm:pt modelId="{589B675F-929D-419A-92D0-79C2BD7A1516}" type="pres">
      <dgm:prSet presAssocID="{BCB0C22F-D062-43C0-BAA9-931CE960ED00}" presName="aSpace2" presStyleCnt="0"/>
      <dgm:spPr/>
    </dgm:pt>
    <dgm:pt modelId="{E9457CB6-7937-43CA-B5D8-2680F02CAEB2}" type="pres">
      <dgm:prSet presAssocID="{CF86FBD4-1520-4CDA-BB64-2F877F85071A}" presName="childNode" presStyleLbl="node1" presStyleIdx="3" presStyleCnt="12">
        <dgm:presLayoutVars>
          <dgm:bulletEnabled val="1"/>
        </dgm:presLayoutVars>
      </dgm:prSet>
      <dgm:spPr/>
    </dgm:pt>
    <dgm:pt modelId="{2D9B951C-0B6F-44B4-8616-AF3B68F5933C}" type="pres">
      <dgm:prSet presAssocID="{CF86FBD4-1520-4CDA-BB64-2F877F85071A}" presName="aSpace2" presStyleCnt="0"/>
      <dgm:spPr/>
    </dgm:pt>
    <dgm:pt modelId="{15D95F04-5E5A-4E7E-8654-D8B65C48420E}" type="pres">
      <dgm:prSet presAssocID="{627FCDC1-83B4-499C-835D-81FCD609A1D2}" presName="childNode" presStyleLbl="node1" presStyleIdx="4" presStyleCnt="12">
        <dgm:presLayoutVars>
          <dgm:bulletEnabled val="1"/>
        </dgm:presLayoutVars>
      </dgm:prSet>
      <dgm:spPr/>
    </dgm:pt>
    <dgm:pt modelId="{DF0719E2-19D7-4599-920A-767507525464}" type="pres">
      <dgm:prSet presAssocID="{627FCDC1-83B4-499C-835D-81FCD609A1D2}" presName="aSpace2" presStyleCnt="0"/>
      <dgm:spPr/>
    </dgm:pt>
    <dgm:pt modelId="{B9CD7A2C-94DC-4B92-AF36-95D84175FF72}" type="pres">
      <dgm:prSet presAssocID="{F8179204-8A67-40F4-A636-58E72C3F5435}" presName="childNode" presStyleLbl="node1" presStyleIdx="5" presStyleCnt="12">
        <dgm:presLayoutVars>
          <dgm:bulletEnabled val="1"/>
        </dgm:presLayoutVars>
      </dgm:prSet>
      <dgm:spPr/>
    </dgm:pt>
    <dgm:pt modelId="{4025149B-6AA8-441F-86BD-57318025E24F}" type="pres">
      <dgm:prSet presAssocID="{157E4719-96FA-4A1A-BA99-BC3BC392FEFF}" presName="aSpace" presStyleCnt="0"/>
      <dgm:spPr/>
    </dgm:pt>
    <dgm:pt modelId="{B19E987D-8F06-419C-B280-CA6B7410AF35}" type="pres">
      <dgm:prSet presAssocID="{875F643B-3F76-4912-AB5E-177CB5DB24E8}" presName="compNode" presStyleCnt="0"/>
      <dgm:spPr/>
    </dgm:pt>
    <dgm:pt modelId="{11394CAB-3DBE-4D90-80A3-0F2FCCBF5023}" type="pres">
      <dgm:prSet presAssocID="{875F643B-3F76-4912-AB5E-177CB5DB24E8}" presName="aNode" presStyleLbl="bgShp" presStyleIdx="1" presStyleCnt="3"/>
      <dgm:spPr/>
    </dgm:pt>
    <dgm:pt modelId="{4F7EB9CB-FB6C-4E50-894A-177007D5E9FB}" type="pres">
      <dgm:prSet presAssocID="{875F643B-3F76-4912-AB5E-177CB5DB24E8}" presName="textNode" presStyleLbl="bgShp" presStyleIdx="1" presStyleCnt="3"/>
      <dgm:spPr/>
    </dgm:pt>
    <dgm:pt modelId="{CD23D245-1CB3-4D88-9946-F99FADB0EE90}" type="pres">
      <dgm:prSet presAssocID="{875F643B-3F76-4912-AB5E-177CB5DB24E8}" presName="compChildNode" presStyleCnt="0"/>
      <dgm:spPr/>
    </dgm:pt>
    <dgm:pt modelId="{BF1CFC4B-4FEC-46F4-A13D-069BEBC0C18C}" type="pres">
      <dgm:prSet presAssocID="{875F643B-3F76-4912-AB5E-177CB5DB24E8}" presName="theInnerList" presStyleCnt="0"/>
      <dgm:spPr/>
    </dgm:pt>
    <dgm:pt modelId="{59B0FA96-D229-45D5-80CE-686F0563B000}" type="pres">
      <dgm:prSet presAssocID="{BB9EB305-F68C-4FBC-A415-782FC561905F}" presName="childNode" presStyleLbl="node1" presStyleIdx="6" presStyleCnt="12">
        <dgm:presLayoutVars>
          <dgm:bulletEnabled val="1"/>
        </dgm:presLayoutVars>
      </dgm:prSet>
      <dgm:spPr/>
    </dgm:pt>
    <dgm:pt modelId="{32F984B0-26F8-4FC0-9E60-E29E358426D4}" type="pres">
      <dgm:prSet presAssocID="{BB9EB305-F68C-4FBC-A415-782FC561905F}" presName="aSpace2" presStyleCnt="0"/>
      <dgm:spPr/>
    </dgm:pt>
    <dgm:pt modelId="{D00E38DC-29D1-4750-AD0D-3C89AB3A5B2B}" type="pres">
      <dgm:prSet presAssocID="{C0946FD4-F88D-4553-8132-2F2BA6F2548A}" presName="childNode" presStyleLbl="node1" presStyleIdx="7" presStyleCnt="12">
        <dgm:presLayoutVars>
          <dgm:bulletEnabled val="1"/>
        </dgm:presLayoutVars>
      </dgm:prSet>
      <dgm:spPr/>
    </dgm:pt>
    <dgm:pt modelId="{66DAF74A-71B9-4ABD-B51E-310610CCAF62}" type="pres">
      <dgm:prSet presAssocID="{875F643B-3F76-4912-AB5E-177CB5DB24E8}" presName="aSpace" presStyleCnt="0"/>
      <dgm:spPr/>
    </dgm:pt>
    <dgm:pt modelId="{65CC6E23-75E2-4844-BC92-40C6D9834A3C}" type="pres">
      <dgm:prSet presAssocID="{C1A3A28A-9767-4101-94BB-66F42CF97200}" presName="compNode" presStyleCnt="0"/>
      <dgm:spPr/>
    </dgm:pt>
    <dgm:pt modelId="{18D9E6F3-81AB-461C-B85A-C50C51E68316}" type="pres">
      <dgm:prSet presAssocID="{C1A3A28A-9767-4101-94BB-66F42CF97200}" presName="aNode" presStyleLbl="bgShp" presStyleIdx="2" presStyleCnt="3"/>
      <dgm:spPr/>
    </dgm:pt>
    <dgm:pt modelId="{BCB54BCD-1C4A-4631-BCCE-DFB916610FE4}" type="pres">
      <dgm:prSet presAssocID="{C1A3A28A-9767-4101-94BB-66F42CF97200}" presName="textNode" presStyleLbl="bgShp" presStyleIdx="2" presStyleCnt="3"/>
      <dgm:spPr/>
    </dgm:pt>
    <dgm:pt modelId="{A6235380-1225-4395-AE98-8849858569C2}" type="pres">
      <dgm:prSet presAssocID="{C1A3A28A-9767-4101-94BB-66F42CF97200}" presName="compChildNode" presStyleCnt="0"/>
      <dgm:spPr/>
    </dgm:pt>
    <dgm:pt modelId="{9204D4A6-C539-4857-9AA2-CFCE50779300}" type="pres">
      <dgm:prSet presAssocID="{C1A3A28A-9767-4101-94BB-66F42CF97200}" presName="theInnerList" presStyleCnt="0"/>
      <dgm:spPr/>
    </dgm:pt>
    <dgm:pt modelId="{D0AA203D-8D2D-4670-8F38-E755465E00C4}" type="pres">
      <dgm:prSet presAssocID="{4B119CDE-4DBE-4B7F-897C-C4C70BD67EB8}" presName="childNode" presStyleLbl="node1" presStyleIdx="8" presStyleCnt="12">
        <dgm:presLayoutVars>
          <dgm:bulletEnabled val="1"/>
        </dgm:presLayoutVars>
      </dgm:prSet>
      <dgm:spPr/>
    </dgm:pt>
    <dgm:pt modelId="{5F843683-7F68-4989-9263-920F230FF5CF}" type="pres">
      <dgm:prSet presAssocID="{4B119CDE-4DBE-4B7F-897C-C4C70BD67EB8}" presName="aSpace2" presStyleCnt="0"/>
      <dgm:spPr/>
    </dgm:pt>
    <dgm:pt modelId="{8E80905E-D022-4921-A956-01F4489162C2}" type="pres">
      <dgm:prSet presAssocID="{F29D1814-5107-4896-8E1E-E8E425CF48DE}" presName="childNode" presStyleLbl="node1" presStyleIdx="9" presStyleCnt="12">
        <dgm:presLayoutVars>
          <dgm:bulletEnabled val="1"/>
        </dgm:presLayoutVars>
      </dgm:prSet>
      <dgm:spPr/>
    </dgm:pt>
    <dgm:pt modelId="{C716DE21-CF4D-4E3D-902E-4A1BEF22A298}" type="pres">
      <dgm:prSet presAssocID="{F29D1814-5107-4896-8E1E-E8E425CF48DE}" presName="aSpace2" presStyleCnt="0"/>
      <dgm:spPr/>
    </dgm:pt>
    <dgm:pt modelId="{FCDA2922-60CF-4056-8B81-D31E51F36BB7}" type="pres">
      <dgm:prSet presAssocID="{7C86E47D-B313-4201-9D33-AE6595EAF678}" presName="childNode" presStyleLbl="node1" presStyleIdx="10" presStyleCnt="12">
        <dgm:presLayoutVars>
          <dgm:bulletEnabled val="1"/>
        </dgm:presLayoutVars>
      </dgm:prSet>
      <dgm:spPr/>
    </dgm:pt>
    <dgm:pt modelId="{4F958FFF-AD03-4AF5-A5F2-CC3B251ED923}" type="pres">
      <dgm:prSet presAssocID="{7C86E47D-B313-4201-9D33-AE6595EAF678}" presName="aSpace2" presStyleCnt="0"/>
      <dgm:spPr/>
    </dgm:pt>
    <dgm:pt modelId="{FEC2C023-1D4B-48D9-B0F2-AB85F218327A}" type="pres">
      <dgm:prSet presAssocID="{54B80564-B6B6-4220-8BA6-FC77F51DCBF2}" presName="childNode" presStyleLbl="node1" presStyleIdx="11" presStyleCnt="12">
        <dgm:presLayoutVars>
          <dgm:bulletEnabled val="1"/>
        </dgm:presLayoutVars>
      </dgm:prSet>
      <dgm:spPr/>
    </dgm:pt>
  </dgm:ptLst>
  <dgm:cxnLst>
    <dgm:cxn modelId="{0E092D0B-C052-422F-9D12-0890D07ED226}" type="presOf" srcId="{76246A5B-EA1D-4D5E-8E4D-B540AC0561A9}" destId="{61BBA766-2FD3-4EAA-87E5-8D104F277CD7}" srcOrd="0" destOrd="0" presId="urn:microsoft.com/office/officeart/2005/8/layout/lProcess2"/>
    <dgm:cxn modelId="{10A5200F-0320-47BB-AFFA-9F65D0FB55D3}" srcId="{157E4719-96FA-4A1A-BA99-BC3BC392FEFF}" destId="{627FCDC1-83B4-499C-835D-81FCD609A1D2}" srcOrd="4" destOrd="0" parTransId="{6437B859-5181-4E37-80DE-65B9641D1A86}" sibTransId="{E7030C97-A065-469E-934B-9A92D8026930}"/>
    <dgm:cxn modelId="{08001C16-74CB-4F9A-BB2A-7FB11B8659F8}" srcId="{C1A3A28A-9767-4101-94BB-66F42CF97200}" destId="{F29D1814-5107-4896-8E1E-E8E425CF48DE}" srcOrd="1" destOrd="0" parTransId="{88C1B7D7-8E00-4CBF-B9F7-5D3F5CC2CC23}" sibTransId="{6D637BBC-AA60-40B6-81F4-A75C3263D5C4}"/>
    <dgm:cxn modelId="{F0E7F224-8201-400A-BBE8-CED6735BDBA7}" srcId="{875F643B-3F76-4912-AB5E-177CB5DB24E8}" destId="{BB9EB305-F68C-4FBC-A415-782FC561905F}" srcOrd="0" destOrd="0" parTransId="{7F7365FB-15E8-47C3-B188-4CA5F5D87E9D}" sibTransId="{80160412-1FB8-4AEB-8854-F0DC541C221B}"/>
    <dgm:cxn modelId="{482A2237-A61C-44AE-821D-71866592C9C2}" type="presOf" srcId="{54B80564-B6B6-4220-8BA6-FC77F51DCBF2}" destId="{FEC2C023-1D4B-48D9-B0F2-AB85F218327A}" srcOrd="0" destOrd="0" presId="urn:microsoft.com/office/officeart/2005/8/layout/lProcess2"/>
    <dgm:cxn modelId="{4880063C-F356-4F15-94A6-3FDC831C9C6F}" type="presOf" srcId="{7C86E47D-B313-4201-9D33-AE6595EAF678}" destId="{FCDA2922-60CF-4056-8B81-D31E51F36BB7}" srcOrd="0" destOrd="0" presId="urn:microsoft.com/office/officeart/2005/8/layout/lProcess2"/>
    <dgm:cxn modelId="{06B5665F-92F1-413A-B621-A05CA6513524}" srcId="{157E4719-96FA-4A1A-BA99-BC3BC392FEFF}" destId="{CF86FBD4-1520-4CDA-BB64-2F877F85071A}" srcOrd="3" destOrd="0" parTransId="{D41710BB-E1D7-41A0-BC11-0948EDE9E372}" sibTransId="{460501C8-D729-4A5A-AACA-AEDDC54C2706}"/>
    <dgm:cxn modelId="{93BC7642-084D-40E5-B75A-9191247512D1}" srcId="{157E4719-96FA-4A1A-BA99-BC3BC392FEFF}" destId="{F8179204-8A67-40F4-A636-58E72C3F5435}" srcOrd="5" destOrd="0" parTransId="{6D55BAC5-C2D1-4877-A94A-06AD40F17277}" sibTransId="{66FCFD49-36D9-4568-905C-7A0CEEFDCCD7}"/>
    <dgm:cxn modelId="{6D6B4D68-64FF-4253-BDA3-2BFB5D095404}" type="presOf" srcId="{F29D1814-5107-4896-8E1E-E8E425CF48DE}" destId="{8E80905E-D022-4921-A956-01F4489162C2}" srcOrd="0" destOrd="0" presId="urn:microsoft.com/office/officeart/2005/8/layout/lProcess2"/>
    <dgm:cxn modelId="{CDDCD668-9FC3-4C31-AA9C-5BC336D36A59}" srcId="{C1A3A28A-9767-4101-94BB-66F42CF97200}" destId="{4B119CDE-4DBE-4B7F-897C-C4C70BD67EB8}" srcOrd="0" destOrd="0" parTransId="{DE295176-E4C9-4F85-96ED-FDEDEEB5A151}" sibTransId="{9E0C463C-5261-4A62-81D6-5303B4E2E3B4}"/>
    <dgm:cxn modelId="{2A0AD76A-C50A-4A4C-992C-8CAD8F3AD28E}" srcId="{C1A3A28A-9767-4101-94BB-66F42CF97200}" destId="{7C86E47D-B313-4201-9D33-AE6595EAF678}" srcOrd="2" destOrd="0" parTransId="{4402F878-BE88-4F72-B0B2-D1F3F4CE1F15}" sibTransId="{3A43860B-DC7E-4BEC-85B7-C5B05867C701}"/>
    <dgm:cxn modelId="{3A4CE557-C534-44D5-A212-66DEDDCD6B66}" type="presOf" srcId="{875F643B-3F76-4912-AB5E-177CB5DB24E8}" destId="{4F7EB9CB-FB6C-4E50-894A-177007D5E9FB}" srcOrd="1" destOrd="0" presId="urn:microsoft.com/office/officeart/2005/8/layout/lProcess2"/>
    <dgm:cxn modelId="{03D4227F-E4A1-474E-A44B-81E746D71037}" type="presOf" srcId="{157E4719-96FA-4A1A-BA99-BC3BC392FEFF}" destId="{0CA5AEBC-00D5-4AC2-A829-3AFD2732425B}" srcOrd="0" destOrd="0" presId="urn:microsoft.com/office/officeart/2005/8/layout/lProcess2"/>
    <dgm:cxn modelId="{4BDF4A87-A3D9-4488-88B1-5586897A00F7}" srcId="{C1A3A28A-9767-4101-94BB-66F42CF97200}" destId="{54B80564-B6B6-4220-8BA6-FC77F51DCBF2}" srcOrd="3" destOrd="0" parTransId="{7D7EA495-67ED-4111-91A9-09065B96653A}" sibTransId="{D4EDB8D0-97C7-4B44-A18D-1176C53CDC80}"/>
    <dgm:cxn modelId="{32AE4988-6AC7-4917-8287-9FA4946F8A78}" srcId="{157E4719-96FA-4A1A-BA99-BC3BC392FEFF}" destId="{76246A5B-EA1D-4D5E-8E4D-B540AC0561A9}" srcOrd="0" destOrd="0" parTransId="{E40BB82D-6A5F-443A-B241-1303F6E5CE1E}" sibTransId="{47470349-615F-45D4-95A5-606CC6CAEDD6}"/>
    <dgm:cxn modelId="{78C50F8E-417D-4F44-AE6B-02764D0CE742}" type="presOf" srcId="{157E4719-96FA-4A1A-BA99-BC3BC392FEFF}" destId="{A54AD277-BCD5-4345-8C68-CC0EF4307B17}" srcOrd="1" destOrd="0" presId="urn:microsoft.com/office/officeart/2005/8/layout/lProcess2"/>
    <dgm:cxn modelId="{17D50C90-A821-4F42-AE5C-1B8C40B6F7B6}" srcId="{9E99CB69-D5F5-4F6A-8C67-B82F463FC8DC}" destId="{157E4719-96FA-4A1A-BA99-BC3BC392FEFF}" srcOrd="0" destOrd="0" parTransId="{A93339F5-3D01-47A0-BDD4-9AD199A30FCB}" sibTransId="{81261391-E0D0-43AD-8EFC-1CD135FE75B6}"/>
    <dgm:cxn modelId="{E97F7690-7C35-4E9B-BBF2-109B717875A2}" type="presOf" srcId="{B258AB83-FE68-4FA0-904D-4DA818136689}" destId="{D6A51D5D-B2D6-42B8-9A9A-48240C0BD043}" srcOrd="0" destOrd="0" presId="urn:microsoft.com/office/officeart/2005/8/layout/lProcess2"/>
    <dgm:cxn modelId="{D4E2CE97-8F6E-4E29-89CB-B8E77AA5ECD1}" srcId="{9E99CB69-D5F5-4F6A-8C67-B82F463FC8DC}" destId="{C1A3A28A-9767-4101-94BB-66F42CF97200}" srcOrd="2" destOrd="0" parTransId="{EC32880A-CDED-4BC0-A644-0D8E98C7DE88}" sibTransId="{18B7AC0E-9175-4949-9FB1-5C5061C2EB4A}"/>
    <dgm:cxn modelId="{A4876A99-306C-4548-9BA5-8D649B119786}" type="presOf" srcId="{875F643B-3F76-4912-AB5E-177CB5DB24E8}" destId="{11394CAB-3DBE-4D90-80A3-0F2FCCBF5023}" srcOrd="0" destOrd="0" presId="urn:microsoft.com/office/officeart/2005/8/layout/lProcess2"/>
    <dgm:cxn modelId="{BD13359C-9E72-48A9-BC28-316D4472B0F1}" type="presOf" srcId="{C1A3A28A-9767-4101-94BB-66F42CF97200}" destId="{BCB54BCD-1C4A-4631-BCCE-DFB916610FE4}" srcOrd="1" destOrd="0" presId="urn:microsoft.com/office/officeart/2005/8/layout/lProcess2"/>
    <dgm:cxn modelId="{7151059F-42F2-4BC1-9A34-D9B15BDABA97}" type="presOf" srcId="{BB9EB305-F68C-4FBC-A415-782FC561905F}" destId="{59B0FA96-D229-45D5-80CE-686F0563B000}" srcOrd="0" destOrd="0" presId="urn:microsoft.com/office/officeart/2005/8/layout/lProcess2"/>
    <dgm:cxn modelId="{2B51C8AF-2E4C-4D17-9A2A-E81AB13FD555}" type="presOf" srcId="{9E99CB69-D5F5-4F6A-8C67-B82F463FC8DC}" destId="{4F5151F8-5A60-44CC-94DF-2DB149EA646E}" srcOrd="0" destOrd="0" presId="urn:microsoft.com/office/officeart/2005/8/layout/lProcess2"/>
    <dgm:cxn modelId="{99678AB5-1F02-4343-ADD3-606E60FA2E74}" srcId="{157E4719-96FA-4A1A-BA99-BC3BC392FEFF}" destId="{BCB0C22F-D062-43C0-BAA9-931CE960ED00}" srcOrd="2" destOrd="0" parTransId="{E8F5C4EB-443C-4704-B779-584F0DD2926C}" sibTransId="{2B73E9A6-2321-42B5-8003-396CB5A1DAA6}"/>
    <dgm:cxn modelId="{92FF5BB6-A0A2-4EF7-83BE-3C6019686FD8}" srcId="{157E4719-96FA-4A1A-BA99-BC3BC392FEFF}" destId="{B258AB83-FE68-4FA0-904D-4DA818136689}" srcOrd="1" destOrd="0" parTransId="{08E40221-B189-4DAA-B6E3-94DD21718B4B}" sibTransId="{900D1AD0-9DEE-49EF-A0F1-7C294D4A70F3}"/>
    <dgm:cxn modelId="{005CF4B7-F420-4D55-9251-67ECEFED2136}" type="presOf" srcId="{C0946FD4-F88D-4553-8132-2F2BA6F2548A}" destId="{D00E38DC-29D1-4750-AD0D-3C89AB3A5B2B}" srcOrd="0" destOrd="0" presId="urn:microsoft.com/office/officeart/2005/8/layout/lProcess2"/>
    <dgm:cxn modelId="{078710C0-C6D5-459C-A538-A14676ABF7DB}" srcId="{875F643B-3F76-4912-AB5E-177CB5DB24E8}" destId="{C0946FD4-F88D-4553-8132-2F2BA6F2548A}" srcOrd="1" destOrd="0" parTransId="{A6E47506-7783-4B8D-91AF-5449375EF0EA}" sibTransId="{E008E07E-C921-4263-941F-24BA3FEF255E}"/>
    <dgm:cxn modelId="{84076ACE-E706-4AF1-B7CE-5810DBD76FED}" type="presOf" srcId="{627FCDC1-83B4-499C-835D-81FCD609A1D2}" destId="{15D95F04-5E5A-4E7E-8654-D8B65C48420E}" srcOrd="0" destOrd="0" presId="urn:microsoft.com/office/officeart/2005/8/layout/lProcess2"/>
    <dgm:cxn modelId="{88FA6FD3-EA29-4172-BB26-DC110967A8C4}" type="presOf" srcId="{C1A3A28A-9767-4101-94BB-66F42CF97200}" destId="{18D9E6F3-81AB-461C-B85A-C50C51E68316}" srcOrd="0" destOrd="0" presId="urn:microsoft.com/office/officeart/2005/8/layout/lProcess2"/>
    <dgm:cxn modelId="{09EE96D4-1160-4FEE-AAF7-6A3F2701B84E}" type="presOf" srcId="{F8179204-8A67-40F4-A636-58E72C3F5435}" destId="{B9CD7A2C-94DC-4B92-AF36-95D84175FF72}" srcOrd="0" destOrd="0" presId="urn:microsoft.com/office/officeart/2005/8/layout/lProcess2"/>
    <dgm:cxn modelId="{3C354BE2-B840-42D1-A4FC-B265685E7C65}" type="presOf" srcId="{BCB0C22F-D062-43C0-BAA9-931CE960ED00}" destId="{5754DB15-3072-4A96-9EAB-B62B9048C8C6}" srcOrd="0" destOrd="0" presId="urn:microsoft.com/office/officeart/2005/8/layout/lProcess2"/>
    <dgm:cxn modelId="{65E97BEA-A215-40C6-9AE9-810A15AE9602}" type="presOf" srcId="{CF86FBD4-1520-4CDA-BB64-2F877F85071A}" destId="{E9457CB6-7937-43CA-B5D8-2680F02CAEB2}" srcOrd="0" destOrd="0" presId="urn:microsoft.com/office/officeart/2005/8/layout/lProcess2"/>
    <dgm:cxn modelId="{6F729BEF-159D-49EF-AEF2-555D722990A7}" type="presOf" srcId="{4B119CDE-4DBE-4B7F-897C-C4C70BD67EB8}" destId="{D0AA203D-8D2D-4670-8F38-E755465E00C4}" srcOrd="0" destOrd="0" presId="urn:microsoft.com/office/officeart/2005/8/layout/lProcess2"/>
    <dgm:cxn modelId="{5F4FD4F7-23C4-41C3-A3F9-5C819F07CB72}" srcId="{9E99CB69-D5F5-4F6A-8C67-B82F463FC8DC}" destId="{875F643B-3F76-4912-AB5E-177CB5DB24E8}" srcOrd="1" destOrd="0" parTransId="{E2CAFDA4-A04B-4D77-A65D-E4C8ABF0E367}" sibTransId="{D2922EC7-4AF5-4D66-A657-D4EF274BC02D}"/>
    <dgm:cxn modelId="{BF3C80F9-0F4F-4BB9-8F73-AAA957E540E0}" type="presParOf" srcId="{4F5151F8-5A60-44CC-94DF-2DB149EA646E}" destId="{389AA576-CD3C-4148-89F9-BA89AFBAB0A8}" srcOrd="0" destOrd="0" presId="urn:microsoft.com/office/officeart/2005/8/layout/lProcess2"/>
    <dgm:cxn modelId="{FD025F51-80DA-46F8-B5DC-9ECB9EE5ED35}" type="presParOf" srcId="{389AA576-CD3C-4148-89F9-BA89AFBAB0A8}" destId="{0CA5AEBC-00D5-4AC2-A829-3AFD2732425B}" srcOrd="0" destOrd="0" presId="urn:microsoft.com/office/officeart/2005/8/layout/lProcess2"/>
    <dgm:cxn modelId="{A1F89A62-6417-4A7E-8AD4-6B9FD4C47C55}" type="presParOf" srcId="{389AA576-CD3C-4148-89F9-BA89AFBAB0A8}" destId="{A54AD277-BCD5-4345-8C68-CC0EF4307B17}" srcOrd="1" destOrd="0" presId="urn:microsoft.com/office/officeart/2005/8/layout/lProcess2"/>
    <dgm:cxn modelId="{CB9FAA67-2853-4BCB-987D-13B1AB01D12D}" type="presParOf" srcId="{389AA576-CD3C-4148-89F9-BA89AFBAB0A8}" destId="{6B9449F3-C0E7-4173-9DC0-BD7CDCED0352}" srcOrd="2" destOrd="0" presId="urn:microsoft.com/office/officeart/2005/8/layout/lProcess2"/>
    <dgm:cxn modelId="{63B4FC92-6AD1-43DC-A408-B13D05F4F76E}" type="presParOf" srcId="{6B9449F3-C0E7-4173-9DC0-BD7CDCED0352}" destId="{010E2E72-4FC0-4AF0-A20F-87F761A36866}" srcOrd="0" destOrd="0" presId="urn:microsoft.com/office/officeart/2005/8/layout/lProcess2"/>
    <dgm:cxn modelId="{72FE674D-CCDA-4D7A-A575-E8E5A2466356}" type="presParOf" srcId="{010E2E72-4FC0-4AF0-A20F-87F761A36866}" destId="{61BBA766-2FD3-4EAA-87E5-8D104F277CD7}" srcOrd="0" destOrd="0" presId="urn:microsoft.com/office/officeart/2005/8/layout/lProcess2"/>
    <dgm:cxn modelId="{C1BE0BDB-89DF-48FB-AAA6-6005BE7F51E7}" type="presParOf" srcId="{010E2E72-4FC0-4AF0-A20F-87F761A36866}" destId="{119DEA96-C56C-49F8-9C39-37152097FAFF}" srcOrd="1" destOrd="0" presId="urn:microsoft.com/office/officeart/2005/8/layout/lProcess2"/>
    <dgm:cxn modelId="{7FDCC9C5-2733-4231-93C9-2F66D817DB8D}" type="presParOf" srcId="{010E2E72-4FC0-4AF0-A20F-87F761A36866}" destId="{D6A51D5D-B2D6-42B8-9A9A-48240C0BD043}" srcOrd="2" destOrd="0" presId="urn:microsoft.com/office/officeart/2005/8/layout/lProcess2"/>
    <dgm:cxn modelId="{E1B8FF72-8FA5-4D39-BD40-D6698AC153BF}" type="presParOf" srcId="{010E2E72-4FC0-4AF0-A20F-87F761A36866}" destId="{97A52EEA-D4F0-40EF-990C-4B48CBDB818A}" srcOrd="3" destOrd="0" presId="urn:microsoft.com/office/officeart/2005/8/layout/lProcess2"/>
    <dgm:cxn modelId="{1379D57E-E03F-4B0E-9CF0-718C4F6AB898}" type="presParOf" srcId="{010E2E72-4FC0-4AF0-A20F-87F761A36866}" destId="{5754DB15-3072-4A96-9EAB-B62B9048C8C6}" srcOrd="4" destOrd="0" presId="urn:microsoft.com/office/officeart/2005/8/layout/lProcess2"/>
    <dgm:cxn modelId="{2803E5A0-5AB9-4EF7-9CDD-7352D48AEEC3}" type="presParOf" srcId="{010E2E72-4FC0-4AF0-A20F-87F761A36866}" destId="{589B675F-929D-419A-92D0-79C2BD7A1516}" srcOrd="5" destOrd="0" presId="urn:microsoft.com/office/officeart/2005/8/layout/lProcess2"/>
    <dgm:cxn modelId="{CC46DC0E-5223-4344-B456-3F30659D4D15}" type="presParOf" srcId="{010E2E72-4FC0-4AF0-A20F-87F761A36866}" destId="{E9457CB6-7937-43CA-B5D8-2680F02CAEB2}" srcOrd="6" destOrd="0" presId="urn:microsoft.com/office/officeart/2005/8/layout/lProcess2"/>
    <dgm:cxn modelId="{22982148-6AAC-439A-9493-9DD7BF7D88EB}" type="presParOf" srcId="{010E2E72-4FC0-4AF0-A20F-87F761A36866}" destId="{2D9B951C-0B6F-44B4-8616-AF3B68F5933C}" srcOrd="7" destOrd="0" presId="urn:microsoft.com/office/officeart/2005/8/layout/lProcess2"/>
    <dgm:cxn modelId="{EE9AC1FD-7B6D-4973-B7DF-EF4BBE87CA69}" type="presParOf" srcId="{010E2E72-4FC0-4AF0-A20F-87F761A36866}" destId="{15D95F04-5E5A-4E7E-8654-D8B65C48420E}" srcOrd="8" destOrd="0" presId="urn:microsoft.com/office/officeart/2005/8/layout/lProcess2"/>
    <dgm:cxn modelId="{973BECFF-76F0-4A98-A162-AAC3C02540CD}" type="presParOf" srcId="{010E2E72-4FC0-4AF0-A20F-87F761A36866}" destId="{DF0719E2-19D7-4599-920A-767507525464}" srcOrd="9" destOrd="0" presId="urn:microsoft.com/office/officeart/2005/8/layout/lProcess2"/>
    <dgm:cxn modelId="{D81FD211-60E5-459D-8D01-95D0214657F3}" type="presParOf" srcId="{010E2E72-4FC0-4AF0-A20F-87F761A36866}" destId="{B9CD7A2C-94DC-4B92-AF36-95D84175FF72}" srcOrd="10" destOrd="0" presId="urn:microsoft.com/office/officeart/2005/8/layout/lProcess2"/>
    <dgm:cxn modelId="{262978E2-6814-449D-89EC-9D3B2AF44EF3}" type="presParOf" srcId="{4F5151F8-5A60-44CC-94DF-2DB149EA646E}" destId="{4025149B-6AA8-441F-86BD-57318025E24F}" srcOrd="1" destOrd="0" presId="urn:microsoft.com/office/officeart/2005/8/layout/lProcess2"/>
    <dgm:cxn modelId="{9E5D40E4-73F6-43C9-A3E9-86FA3A0FBBB6}" type="presParOf" srcId="{4F5151F8-5A60-44CC-94DF-2DB149EA646E}" destId="{B19E987D-8F06-419C-B280-CA6B7410AF35}" srcOrd="2" destOrd="0" presId="urn:microsoft.com/office/officeart/2005/8/layout/lProcess2"/>
    <dgm:cxn modelId="{EB486246-C2B9-4E46-A3AD-CB23FBFA53AB}" type="presParOf" srcId="{B19E987D-8F06-419C-B280-CA6B7410AF35}" destId="{11394CAB-3DBE-4D90-80A3-0F2FCCBF5023}" srcOrd="0" destOrd="0" presId="urn:microsoft.com/office/officeart/2005/8/layout/lProcess2"/>
    <dgm:cxn modelId="{00228DC1-00E5-4995-A4F6-D5F95D907EEB}" type="presParOf" srcId="{B19E987D-8F06-419C-B280-CA6B7410AF35}" destId="{4F7EB9CB-FB6C-4E50-894A-177007D5E9FB}" srcOrd="1" destOrd="0" presId="urn:microsoft.com/office/officeart/2005/8/layout/lProcess2"/>
    <dgm:cxn modelId="{DC5B3F80-8B6B-4AED-B010-8C8DF44ADDF6}" type="presParOf" srcId="{B19E987D-8F06-419C-B280-CA6B7410AF35}" destId="{CD23D245-1CB3-4D88-9946-F99FADB0EE90}" srcOrd="2" destOrd="0" presId="urn:microsoft.com/office/officeart/2005/8/layout/lProcess2"/>
    <dgm:cxn modelId="{9FCA23D8-82FA-437A-9144-6D1FF7661FA8}" type="presParOf" srcId="{CD23D245-1CB3-4D88-9946-F99FADB0EE90}" destId="{BF1CFC4B-4FEC-46F4-A13D-069BEBC0C18C}" srcOrd="0" destOrd="0" presId="urn:microsoft.com/office/officeart/2005/8/layout/lProcess2"/>
    <dgm:cxn modelId="{D764B9ED-1316-4E39-A7B8-378B09F4E394}" type="presParOf" srcId="{BF1CFC4B-4FEC-46F4-A13D-069BEBC0C18C}" destId="{59B0FA96-D229-45D5-80CE-686F0563B000}" srcOrd="0" destOrd="0" presId="urn:microsoft.com/office/officeart/2005/8/layout/lProcess2"/>
    <dgm:cxn modelId="{8C7C8273-7D7E-4B3F-BA7D-34ADE5E3CDE4}" type="presParOf" srcId="{BF1CFC4B-4FEC-46F4-A13D-069BEBC0C18C}" destId="{32F984B0-26F8-4FC0-9E60-E29E358426D4}" srcOrd="1" destOrd="0" presId="urn:microsoft.com/office/officeart/2005/8/layout/lProcess2"/>
    <dgm:cxn modelId="{9599A353-18A0-4EDE-A45D-58F4D53E8DEC}" type="presParOf" srcId="{BF1CFC4B-4FEC-46F4-A13D-069BEBC0C18C}" destId="{D00E38DC-29D1-4750-AD0D-3C89AB3A5B2B}" srcOrd="2" destOrd="0" presId="urn:microsoft.com/office/officeart/2005/8/layout/lProcess2"/>
    <dgm:cxn modelId="{B7032FF9-1DBB-4347-8FEC-D5A3B917796D}" type="presParOf" srcId="{4F5151F8-5A60-44CC-94DF-2DB149EA646E}" destId="{66DAF74A-71B9-4ABD-B51E-310610CCAF62}" srcOrd="3" destOrd="0" presId="urn:microsoft.com/office/officeart/2005/8/layout/lProcess2"/>
    <dgm:cxn modelId="{8CBE7E1A-62A3-4344-8E0E-59E996577508}" type="presParOf" srcId="{4F5151F8-5A60-44CC-94DF-2DB149EA646E}" destId="{65CC6E23-75E2-4844-BC92-40C6D9834A3C}" srcOrd="4" destOrd="0" presId="urn:microsoft.com/office/officeart/2005/8/layout/lProcess2"/>
    <dgm:cxn modelId="{D8F2F9B6-366B-466C-B4E5-A83F47FCEBDD}" type="presParOf" srcId="{65CC6E23-75E2-4844-BC92-40C6D9834A3C}" destId="{18D9E6F3-81AB-461C-B85A-C50C51E68316}" srcOrd="0" destOrd="0" presId="urn:microsoft.com/office/officeart/2005/8/layout/lProcess2"/>
    <dgm:cxn modelId="{2897EBD8-2E9B-43D6-AB75-5C06C3EA60D0}" type="presParOf" srcId="{65CC6E23-75E2-4844-BC92-40C6D9834A3C}" destId="{BCB54BCD-1C4A-4631-BCCE-DFB916610FE4}" srcOrd="1" destOrd="0" presId="urn:microsoft.com/office/officeart/2005/8/layout/lProcess2"/>
    <dgm:cxn modelId="{78DC5AF1-20A0-4765-8F83-60C2EEE9811F}" type="presParOf" srcId="{65CC6E23-75E2-4844-BC92-40C6D9834A3C}" destId="{A6235380-1225-4395-AE98-8849858569C2}" srcOrd="2" destOrd="0" presId="urn:microsoft.com/office/officeart/2005/8/layout/lProcess2"/>
    <dgm:cxn modelId="{C51C4AFC-8879-4AB4-9A40-5EC8A7AF226D}" type="presParOf" srcId="{A6235380-1225-4395-AE98-8849858569C2}" destId="{9204D4A6-C539-4857-9AA2-CFCE50779300}" srcOrd="0" destOrd="0" presId="urn:microsoft.com/office/officeart/2005/8/layout/lProcess2"/>
    <dgm:cxn modelId="{78098F33-108E-4BEC-AC0D-04B317616C43}" type="presParOf" srcId="{9204D4A6-C539-4857-9AA2-CFCE50779300}" destId="{D0AA203D-8D2D-4670-8F38-E755465E00C4}" srcOrd="0" destOrd="0" presId="urn:microsoft.com/office/officeart/2005/8/layout/lProcess2"/>
    <dgm:cxn modelId="{0DDA28A6-E93C-4AFB-803F-88CEEC1D0FD5}" type="presParOf" srcId="{9204D4A6-C539-4857-9AA2-CFCE50779300}" destId="{5F843683-7F68-4989-9263-920F230FF5CF}" srcOrd="1" destOrd="0" presId="urn:microsoft.com/office/officeart/2005/8/layout/lProcess2"/>
    <dgm:cxn modelId="{183ED177-A417-41A5-9C94-95E8BCF23D82}" type="presParOf" srcId="{9204D4A6-C539-4857-9AA2-CFCE50779300}" destId="{8E80905E-D022-4921-A956-01F4489162C2}" srcOrd="2" destOrd="0" presId="urn:microsoft.com/office/officeart/2005/8/layout/lProcess2"/>
    <dgm:cxn modelId="{1C194F41-5BB7-406F-B41B-35E723125DBB}" type="presParOf" srcId="{9204D4A6-C539-4857-9AA2-CFCE50779300}" destId="{C716DE21-CF4D-4E3D-902E-4A1BEF22A298}" srcOrd="3" destOrd="0" presId="urn:microsoft.com/office/officeart/2005/8/layout/lProcess2"/>
    <dgm:cxn modelId="{F752E04E-E82F-42A6-9C33-4EBC377675F9}" type="presParOf" srcId="{9204D4A6-C539-4857-9AA2-CFCE50779300}" destId="{FCDA2922-60CF-4056-8B81-D31E51F36BB7}" srcOrd="4" destOrd="0" presId="urn:microsoft.com/office/officeart/2005/8/layout/lProcess2"/>
    <dgm:cxn modelId="{7FC2701C-7FD5-48DD-A882-F212D8033B63}" type="presParOf" srcId="{9204D4A6-C539-4857-9AA2-CFCE50779300}" destId="{4F958FFF-AD03-4AF5-A5F2-CC3B251ED923}" srcOrd="5" destOrd="0" presId="urn:microsoft.com/office/officeart/2005/8/layout/lProcess2"/>
    <dgm:cxn modelId="{39D5EA96-9287-4E87-B1F4-05A8A746E8F7}" type="presParOf" srcId="{9204D4A6-C539-4857-9AA2-CFCE50779300}" destId="{FEC2C023-1D4B-48D9-B0F2-AB85F218327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20E24-025C-4489-861E-E47B8007EA73}">
      <dsp:nvSpPr>
        <dsp:cNvPr id="0" name=""/>
        <dsp:cNvSpPr/>
      </dsp:nvSpPr>
      <dsp:spPr>
        <a:xfrm>
          <a:off x="4692997" y="1694677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IVEK teenused</a:t>
          </a:r>
        </a:p>
      </dsp:txBody>
      <dsp:txXfrm>
        <a:off x="4858424" y="1860104"/>
        <a:ext cx="798751" cy="798751"/>
      </dsp:txXfrm>
    </dsp:sp>
    <dsp:sp modelId="{DFF2B1E2-F456-4151-A112-D42476AC592A}">
      <dsp:nvSpPr>
        <dsp:cNvPr id="0" name=""/>
        <dsp:cNvSpPr/>
      </dsp:nvSpPr>
      <dsp:spPr>
        <a:xfrm rot="16200000">
          <a:off x="4976289" y="1403499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43724" y="1427242"/>
        <a:ext cx="0" cy="0"/>
      </dsp:txXfrm>
    </dsp:sp>
    <dsp:sp modelId="{18D16839-26B0-421A-9B98-876865464459}">
      <dsp:nvSpPr>
        <dsp:cNvPr id="0" name=""/>
        <dsp:cNvSpPr/>
      </dsp:nvSpPr>
      <dsp:spPr>
        <a:xfrm>
          <a:off x="4692997" y="2051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9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Ettevõtjate nõustamine</a:t>
          </a:r>
        </a:p>
      </dsp:txBody>
      <dsp:txXfrm>
        <a:off x="4858424" y="167478"/>
        <a:ext cx="798751" cy="798751"/>
      </dsp:txXfrm>
    </dsp:sp>
    <dsp:sp modelId="{46CBF36D-A26D-4D2D-83FB-7E7EA9A20813}">
      <dsp:nvSpPr>
        <dsp:cNvPr id="0" name=""/>
        <dsp:cNvSpPr/>
      </dsp:nvSpPr>
      <dsp:spPr>
        <a:xfrm rot="19285714">
          <a:off x="5637963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899693" y="1729584"/>
        <a:ext cx="0" cy="0"/>
      </dsp:txXfrm>
    </dsp:sp>
    <dsp:sp modelId="{4E1E1C11-2901-4335-B0D7-4CF7A556EACA}">
      <dsp:nvSpPr>
        <dsp:cNvPr id="0" name=""/>
        <dsp:cNvSpPr/>
      </dsp:nvSpPr>
      <dsp:spPr>
        <a:xfrm>
          <a:off x="6016345" y="639342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9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Vabaühenduste nõustamine</a:t>
          </a:r>
        </a:p>
      </dsp:txBody>
      <dsp:txXfrm>
        <a:off x="6181772" y="804769"/>
        <a:ext cx="798751" cy="798751"/>
      </dsp:txXfrm>
    </dsp:sp>
    <dsp:sp modelId="{23D8B537-90D5-4CD6-ACA9-BDD47206B2EB}">
      <dsp:nvSpPr>
        <dsp:cNvPr id="0" name=""/>
        <dsp:cNvSpPr/>
      </dsp:nvSpPr>
      <dsp:spPr>
        <a:xfrm rot="771429">
          <a:off x="5801383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072303" y="2430948"/>
        <a:ext cx="0" cy="0"/>
      </dsp:txXfrm>
    </dsp:sp>
    <dsp:sp modelId="{4D6E7FAA-1C56-48FC-A1DB-F03288CCA8EE}">
      <dsp:nvSpPr>
        <dsp:cNvPr id="0" name=""/>
        <dsp:cNvSpPr/>
      </dsp:nvSpPr>
      <dsp:spPr>
        <a:xfrm>
          <a:off x="6343185" y="2071322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9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Ettevõtlik õpe ja haridusklaster</a:t>
          </a:r>
        </a:p>
      </dsp:txBody>
      <dsp:txXfrm>
        <a:off x="6508612" y="2236749"/>
        <a:ext cx="798751" cy="798751"/>
      </dsp:txXfrm>
    </dsp:sp>
    <dsp:sp modelId="{7E65BA3C-4F21-4A4E-998D-C6196DE8B100}">
      <dsp:nvSpPr>
        <dsp:cNvPr id="0" name=""/>
        <dsp:cNvSpPr/>
      </dsp:nvSpPr>
      <dsp:spPr>
        <a:xfrm rot="3857143">
          <a:off x="5343491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631575" y="3003193"/>
        <a:ext cx="0" cy="0"/>
      </dsp:txXfrm>
    </dsp:sp>
    <dsp:sp modelId="{6E6C75E4-2BD4-424D-A1C2-B26245CF251C}">
      <dsp:nvSpPr>
        <dsp:cNvPr id="0" name=""/>
        <dsp:cNvSpPr/>
      </dsp:nvSpPr>
      <dsp:spPr>
        <a:xfrm>
          <a:off x="5427400" y="3219680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9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Turismiklaster</a:t>
          </a:r>
        </a:p>
      </dsp:txBody>
      <dsp:txXfrm>
        <a:off x="5592827" y="3385107"/>
        <a:ext cx="798751" cy="798751"/>
      </dsp:txXfrm>
    </dsp:sp>
    <dsp:sp modelId="{23187907-2144-44A2-88D4-B11FD4F1E6C3}">
      <dsp:nvSpPr>
        <dsp:cNvPr id="0" name=""/>
        <dsp:cNvSpPr/>
      </dsp:nvSpPr>
      <dsp:spPr>
        <a:xfrm rot="6942857">
          <a:off x="4609088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4909387" y="3015407"/>
        <a:ext cx="0" cy="0"/>
      </dsp:txXfrm>
    </dsp:sp>
    <dsp:sp modelId="{5835CDF6-43A5-457E-9D10-CDD32D790E4D}">
      <dsp:nvSpPr>
        <dsp:cNvPr id="0" name=""/>
        <dsp:cNvSpPr/>
      </dsp:nvSpPr>
      <dsp:spPr>
        <a:xfrm>
          <a:off x="3958594" y="3219680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9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Viru Filmifond</a:t>
          </a:r>
        </a:p>
      </dsp:txBody>
      <dsp:txXfrm>
        <a:off x="4124021" y="3385107"/>
        <a:ext cx="798751" cy="798751"/>
      </dsp:txXfrm>
    </dsp:sp>
    <dsp:sp modelId="{0A17BC10-6EC5-465B-9613-687C80D333E6}">
      <dsp:nvSpPr>
        <dsp:cNvPr id="0" name=""/>
        <dsp:cNvSpPr/>
      </dsp:nvSpPr>
      <dsp:spPr>
        <a:xfrm rot="10028571">
          <a:off x="4151195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4449560" y="2458393"/>
        <a:ext cx="0" cy="0"/>
      </dsp:txXfrm>
    </dsp:sp>
    <dsp:sp modelId="{4E0B1E1F-F053-470E-8DF0-A100C6DEC457}">
      <dsp:nvSpPr>
        <dsp:cNvPr id="0" name=""/>
        <dsp:cNvSpPr/>
      </dsp:nvSpPr>
      <dsp:spPr>
        <a:xfrm>
          <a:off x="3042809" y="2071322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9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Strateegiline nõustamine</a:t>
          </a:r>
        </a:p>
      </dsp:txBody>
      <dsp:txXfrm>
        <a:off x="3208236" y="2236749"/>
        <a:ext cx="798751" cy="798751"/>
      </dsp:txXfrm>
    </dsp:sp>
    <dsp:sp modelId="{393C2F63-CAC1-4DD6-B62D-AB9055EEC178}">
      <dsp:nvSpPr>
        <dsp:cNvPr id="0" name=""/>
        <dsp:cNvSpPr/>
      </dsp:nvSpPr>
      <dsp:spPr>
        <a:xfrm rot="13114286">
          <a:off x="4314615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t-EE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4598354" y="1751593"/>
        <a:ext cx="0" cy="0"/>
      </dsp:txXfrm>
    </dsp:sp>
    <dsp:sp modelId="{EC82676E-2FFF-48F1-9ED7-1475B38DC497}">
      <dsp:nvSpPr>
        <dsp:cNvPr id="0" name=""/>
        <dsp:cNvSpPr/>
      </dsp:nvSpPr>
      <dsp:spPr>
        <a:xfrm>
          <a:off x="3369649" y="639342"/>
          <a:ext cx="1129605" cy="112960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9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Europe Direct Narva</a:t>
          </a:r>
        </a:p>
      </dsp:txBody>
      <dsp:txXfrm>
        <a:off x="3535076" y="804769"/>
        <a:ext cx="798751" cy="798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EA359-4391-4DFB-9766-049BA5554BC2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Jätkuvad tegevused</a:t>
          </a:r>
        </a:p>
      </dsp:txBody>
      <dsp:txXfrm>
        <a:off x="39517" y="38234"/>
        <a:ext cx="3261002" cy="1228933"/>
      </dsp:txXfrm>
    </dsp:sp>
    <dsp:sp modelId="{A33BF6A5-AB8D-4A43-B298-577EE9F73984}">
      <dsp:nvSpPr>
        <dsp:cNvPr id="0" name=""/>
        <dsp:cNvSpPr/>
      </dsp:nvSpPr>
      <dsp:spPr>
        <a:xfrm>
          <a:off x="335030" y="1306224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klientide nõustamine</a:t>
          </a:r>
        </a:p>
      </dsp:txBody>
      <dsp:txXfrm>
        <a:off x="349774" y="1320968"/>
        <a:ext cx="2640488" cy="473901"/>
      </dsp:txXfrm>
    </dsp:sp>
    <dsp:sp modelId="{E6D41839-5A4A-435B-8950-4474C1ECC914}">
      <dsp:nvSpPr>
        <dsp:cNvPr id="0" name=""/>
        <dsp:cNvSpPr/>
      </dsp:nvSpPr>
      <dsp:spPr>
        <a:xfrm>
          <a:off x="335030" y="1887058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baaskoolitus alustavale ettevõtjale</a:t>
          </a:r>
        </a:p>
      </dsp:txBody>
      <dsp:txXfrm>
        <a:off x="349774" y="1901802"/>
        <a:ext cx="2640488" cy="473901"/>
      </dsp:txXfrm>
    </dsp:sp>
    <dsp:sp modelId="{AEF78733-A956-4BA0-8028-C8312C4B71A2}">
      <dsp:nvSpPr>
        <dsp:cNvPr id="0" name=""/>
        <dsp:cNvSpPr/>
      </dsp:nvSpPr>
      <dsp:spPr>
        <a:xfrm>
          <a:off x="335030" y="2467891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ettevõtete tunnustamine</a:t>
          </a:r>
        </a:p>
      </dsp:txBody>
      <dsp:txXfrm>
        <a:off x="349774" y="2482635"/>
        <a:ext cx="2640488" cy="473901"/>
      </dsp:txXfrm>
    </dsp:sp>
    <dsp:sp modelId="{8E3AE097-8D73-4A1B-950D-299E455D60F3}">
      <dsp:nvSpPr>
        <dsp:cNvPr id="0" name=""/>
        <dsp:cNvSpPr/>
      </dsp:nvSpPr>
      <dsp:spPr>
        <a:xfrm>
          <a:off x="335030" y="3048725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ettevõtlusnädal</a:t>
          </a:r>
        </a:p>
      </dsp:txBody>
      <dsp:txXfrm>
        <a:off x="349774" y="3063469"/>
        <a:ext cx="2640488" cy="473901"/>
      </dsp:txXfrm>
    </dsp:sp>
    <dsp:sp modelId="{DA9C410C-334D-4DB9-8EFD-2CF1790CCE4B}">
      <dsp:nvSpPr>
        <dsp:cNvPr id="0" name=""/>
        <dsp:cNvSpPr/>
      </dsp:nvSpPr>
      <dsp:spPr>
        <a:xfrm>
          <a:off x="335030" y="3629558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infopäevad, seminarid</a:t>
          </a:r>
        </a:p>
      </dsp:txBody>
      <dsp:txXfrm>
        <a:off x="349774" y="3644302"/>
        <a:ext cx="2640488" cy="473901"/>
      </dsp:txXfrm>
    </dsp:sp>
    <dsp:sp modelId="{844D2EFC-C8BF-4228-97F8-C18DA4888307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Vaja uuendada</a:t>
          </a:r>
        </a:p>
      </dsp:txBody>
      <dsp:txXfrm>
        <a:off x="3627298" y="38234"/>
        <a:ext cx="3261002" cy="1228933"/>
      </dsp:txXfrm>
    </dsp:sp>
    <dsp:sp modelId="{4DADF053-9EA1-4CBA-91AB-7B057D3323B1}">
      <dsp:nvSpPr>
        <dsp:cNvPr id="0" name=""/>
        <dsp:cNvSpPr/>
      </dsp:nvSpPr>
      <dsp:spPr>
        <a:xfrm>
          <a:off x="3922811" y="1306676"/>
          <a:ext cx="2669976" cy="131198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mentorklubid</a:t>
          </a:r>
        </a:p>
      </dsp:txBody>
      <dsp:txXfrm>
        <a:off x="3961238" y="1345103"/>
        <a:ext cx="2593122" cy="1235133"/>
      </dsp:txXfrm>
    </dsp:sp>
    <dsp:sp modelId="{B3C85F4B-752E-4B2F-B5E9-F3C14ED7C7AF}">
      <dsp:nvSpPr>
        <dsp:cNvPr id="0" name=""/>
        <dsp:cNvSpPr/>
      </dsp:nvSpPr>
      <dsp:spPr>
        <a:xfrm>
          <a:off x="3922811" y="2820508"/>
          <a:ext cx="2669976" cy="131198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Ettevõtluspäev</a:t>
          </a:r>
        </a:p>
      </dsp:txBody>
      <dsp:txXfrm>
        <a:off x="3961238" y="2858935"/>
        <a:ext cx="2593122" cy="1235133"/>
      </dsp:txXfrm>
    </dsp:sp>
    <dsp:sp modelId="{1C453BF3-9312-49F8-835A-9B8AC3C1B252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Kaaluda käivitamist</a:t>
          </a:r>
        </a:p>
      </dsp:txBody>
      <dsp:txXfrm>
        <a:off x="7215079" y="38234"/>
        <a:ext cx="3261002" cy="1228933"/>
      </dsp:txXfrm>
    </dsp:sp>
    <dsp:sp modelId="{A95635E4-A390-4D78-9A7E-4A0B2BE16D8B}">
      <dsp:nvSpPr>
        <dsp:cNvPr id="0" name=""/>
        <dsp:cNvSpPr/>
      </dsp:nvSpPr>
      <dsp:spPr>
        <a:xfrm>
          <a:off x="7510592" y="1306198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noorte ettevõtluise kiirendi</a:t>
          </a:r>
        </a:p>
      </dsp:txBody>
      <dsp:txXfrm>
        <a:off x="7519713" y="1315319"/>
        <a:ext cx="2651734" cy="293182"/>
      </dsp:txXfrm>
    </dsp:sp>
    <dsp:sp modelId="{79FE67A3-A5E1-4EBE-AA9B-AA6781E50E93}">
      <dsp:nvSpPr>
        <dsp:cNvPr id="0" name=""/>
        <dsp:cNvSpPr/>
      </dsp:nvSpPr>
      <dsp:spPr>
        <a:xfrm>
          <a:off x="7510592" y="1665534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koostöö koolidega</a:t>
          </a:r>
        </a:p>
      </dsp:txBody>
      <dsp:txXfrm>
        <a:off x="7519713" y="1674655"/>
        <a:ext cx="2651734" cy="293182"/>
      </dsp:txXfrm>
    </dsp:sp>
    <dsp:sp modelId="{80BEE3FF-46B6-4F29-8BDE-DC25E71CFCA6}">
      <dsp:nvSpPr>
        <dsp:cNvPr id="0" name=""/>
        <dsp:cNvSpPr/>
      </dsp:nvSpPr>
      <dsp:spPr>
        <a:xfrm>
          <a:off x="7510592" y="2024870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ettevõtete infolisti laiendus</a:t>
          </a:r>
        </a:p>
      </dsp:txBody>
      <dsp:txXfrm>
        <a:off x="7519713" y="2033991"/>
        <a:ext cx="2651734" cy="293182"/>
      </dsp:txXfrm>
    </dsp:sp>
    <dsp:sp modelId="{F0129748-0138-4C74-93F5-9D240ED06BDE}">
      <dsp:nvSpPr>
        <dsp:cNvPr id="0" name=""/>
        <dsp:cNvSpPr/>
      </dsp:nvSpPr>
      <dsp:spPr>
        <a:xfrm>
          <a:off x="7510592" y="2384206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e-koolitused videosse</a:t>
          </a:r>
        </a:p>
      </dsp:txBody>
      <dsp:txXfrm>
        <a:off x="7519713" y="2393327"/>
        <a:ext cx="2651734" cy="293182"/>
      </dsp:txXfrm>
    </dsp:sp>
    <dsp:sp modelId="{E49DEAFC-8BB9-4B96-840E-6EE2920D8A06}">
      <dsp:nvSpPr>
        <dsp:cNvPr id="0" name=""/>
        <dsp:cNvSpPr/>
      </dsp:nvSpPr>
      <dsp:spPr>
        <a:xfrm>
          <a:off x="7510592" y="2743541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Youtube ja Instagram kanalite käivitamine</a:t>
          </a:r>
        </a:p>
      </dsp:txBody>
      <dsp:txXfrm>
        <a:off x="7519713" y="2752662"/>
        <a:ext cx="2651734" cy="293182"/>
      </dsp:txXfrm>
    </dsp:sp>
    <dsp:sp modelId="{35C90E4D-F4EF-41E0-81EB-53BF83186FFA}">
      <dsp:nvSpPr>
        <dsp:cNvPr id="0" name=""/>
        <dsp:cNvSpPr/>
      </dsp:nvSpPr>
      <dsp:spPr>
        <a:xfrm>
          <a:off x="7510592" y="3102877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maakondliku ettevõtjate koostöö võgustik</a:t>
          </a:r>
        </a:p>
      </dsp:txBody>
      <dsp:txXfrm>
        <a:off x="7519713" y="3111998"/>
        <a:ext cx="2651734" cy="293182"/>
      </dsp:txXfrm>
    </dsp:sp>
    <dsp:sp modelId="{F7CDDD4C-BC38-4394-B3FA-3D8721B3C569}">
      <dsp:nvSpPr>
        <dsp:cNvPr id="0" name=""/>
        <dsp:cNvSpPr/>
      </dsp:nvSpPr>
      <dsp:spPr>
        <a:xfrm>
          <a:off x="7510592" y="3462213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uutesse valdkondadesse sisenemise tugi</a:t>
          </a:r>
        </a:p>
      </dsp:txBody>
      <dsp:txXfrm>
        <a:off x="7519713" y="3471334"/>
        <a:ext cx="2651734" cy="293182"/>
      </dsp:txXfrm>
    </dsp:sp>
    <dsp:sp modelId="{6BBD76DF-5687-4A49-ACE4-21022A0CE9E6}">
      <dsp:nvSpPr>
        <dsp:cNvPr id="0" name=""/>
        <dsp:cNvSpPr/>
      </dsp:nvSpPr>
      <dsp:spPr>
        <a:xfrm>
          <a:off x="7510592" y="3821549"/>
          <a:ext cx="2669976" cy="31142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OBJEKT inkubaatoriga ühistegevused</a:t>
          </a:r>
        </a:p>
      </dsp:txBody>
      <dsp:txXfrm>
        <a:off x="7519713" y="3830670"/>
        <a:ext cx="2651734" cy="293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182DD-91E0-4B1D-B6B4-B602341EE587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Jätkuvad tegevused</a:t>
          </a:r>
        </a:p>
      </dsp:txBody>
      <dsp:txXfrm>
        <a:off x="39517" y="38234"/>
        <a:ext cx="3261002" cy="1228933"/>
      </dsp:txXfrm>
    </dsp:sp>
    <dsp:sp modelId="{2C6D2FC0-D033-4DB3-941F-1ED021014521}">
      <dsp:nvSpPr>
        <dsp:cNvPr id="0" name=""/>
        <dsp:cNvSpPr/>
      </dsp:nvSpPr>
      <dsp:spPr>
        <a:xfrm>
          <a:off x="335030" y="130550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turundus ja kommunikatsioon klastrile</a:t>
          </a:r>
        </a:p>
      </dsp:txBody>
      <dsp:txXfrm>
        <a:off x="353596" y="1324073"/>
        <a:ext cx="2632844" cy="596765"/>
      </dsp:txXfrm>
    </dsp:sp>
    <dsp:sp modelId="{08F296AC-46FF-469F-9D61-45AF77050675}">
      <dsp:nvSpPr>
        <dsp:cNvPr id="0" name=""/>
        <dsp:cNvSpPr/>
      </dsp:nvSpPr>
      <dsp:spPr>
        <a:xfrm>
          <a:off x="335030" y="203692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ühise müügi korraldamine</a:t>
          </a:r>
        </a:p>
      </dsp:txBody>
      <dsp:txXfrm>
        <a:off x="353596" y="2055493"/>
        <a:ext cx="2632844" cy="596765"/>
      </dsp:txXfrm>
    </dsp:sp>
    <dsp:sp modelId="{62CA432A-D507-4F21-A260-7FD0080C3656}">
      <dsp:nvSpPr>
        <dsp:cNvPr id="0" name=""/>
        <dsp:cNvSpPr/>
      </dsp:nvSpPr>
      <dsp:spPr>
        <a:xfrm>
          <a:off x="335030" y="276834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Tootearendus</a:t>
          </a:r>
        </a:p>
      </dsp:txBody>
      <dsp:txXfrm>
        <a:off x="353596" y="2786913"/>
        <a:ext cx="2632844" cy="596765"/>
      </dsp:txXfrm>
    </dsp:sp>
    <dsp:sp modelId="{5D97D9AA-E506-4B82-87A3-7015394DB9ED}">
      <dsp:nvSpPr>
        <dsp:cNvPr id="0" name=""/>
        <dsp:cNvSpPr/>
      </dsp:nvSpPr>
      <dsp:spPr>
        <a:xfrm>
          <a:off x="335030" y="349976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Koordineerimise tegevused</a:t>
          </a:r>
        </a:p>
      </dsp:txBody>
      <dsp:txXfrm>
        <a:off x="353596" y="3518333"/>
        <a:ext cx="2632844" cy="596765"/>
      </dsp:txXfrm>
    </dsp:sp>
    <dsp:sp modelId="{5440D7FA-1D5B-4B84-B11E-673E28D9655A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Vaja uuendada</a:t>
          </a:r>
        </a:p>
      </dsp:txBody>
      <dsp:txXfrm>
        <a:off x="3627298" y="38234"/>
        <a:ext cx="3261002" cy="1228933"/>
      </dsp:txXfrm>
    </dsp:sp>
    <dsp:sp modelId="{074446BF-66E0-4535-8FD0-7BD97194259C}">
      <dsp:nvSpPr>
        <dsp:cNvPr id="0" name=""/>
        <dsp:cNvSpPr/>
      </dsp:nvSpPr>
      <dsp:spPr>
        <a:xfrm>
          <a:off x="3922811" y="1305401"/>
          <a:ext cx="2669976" cy="282836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Jõhvi TIK teenuste pakett</a:t>
          </a:r>
        </a:p>
      </dsp:txBody>
      <dsp:txXfrm>
        <a:off x="4001012" y="1383602"/>
        <a:ext cx="2513574" cy="2671967"/>
      </dsp:txXfrm>
    </dsp:sp>
    <dsp:sp modelId="{681FC32C-181E-42F3-BC0A-CEB2769E5FBF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Kaaluda käivitamist</a:t>
          </a:r>
        </a:p>
      </dsp:txBody>
      <dsp:txXfrm>
        <a:off x="7215079" y="38234"/>
        <a:ext cx="3261002" cy="1228933"/>
      </dsp:txXfrm>
    </dsp:sp>
    <dsp:sp modelId="{85E6E987-DFE6-40A0-B29D-4C94B20896E1}">
      <dsp:nvSpPr>
        <dsp:cNvPr id="0" name=""/>
        <dsp:cNvSpPr/>
      </dsp:nvSpPr>
      <dsp:spPr>
        <a:xfrm>
          <a:off x="7510592" y="1305773"/>
          <a:ext cx="2669976" cy="85486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turismimaksu kehtestamine</a:t>
          </a:r>
        </a:p>
      </dsp:txBody>
      <dsp:txXfrm>
        <a:off x="7535630" y="1330811"/>
        <a:ext cx="2619900" cy="804787"/>
      </dsp:txXfrm>
    </dsp:sp>
    <dsp:sp modelId="{27BFEE4A-FCD9-46A1-AF7C-48DF0A1D9C98}">
      <dsp:nvSpPr>
        <dsp:cNvPr id="0" name=""/>
        <dsp:cNvSpPr/>
      </dsp:nvSpPr>
      <dsp:spPr>
        <a:xfrm>
          <a:off x="7510592" y="2292154"/>
          <a:ext cx="2669976" cy="85486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Partnerite küsitlus ja kaardistamine</a:t>
          </a:r>
        </a:p>
      </dsp:txBody>
      <dsp:txXfrm>
        <a:off x="7535630" y="2317192"/>
        <a:ext cx="2619900" cy="804787"/>
      </dsp:txXfrm>
    </dsp:sp>
    <dsp:sp modelId="{24012F12-6E78-41A9-850E-3FC07DA0F7C7}">
      <dsp:nvSpPr>
        <dsp:cNvPr id="0" name=""/>
        <dsp:cNvSpPr/>
      </dsp:nvSpPr>
      <dsp:spPr>
        <a:xfrm>
          <a:off x="7510592" y="3278535"/>
          <a:ext cx="2669976" cy="85486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Motiveerimisskeemide ülevaatamine</a:t>
          </a:r>
        </a:p>
      </dsp:txBody>
      <dsp:txXfrm>
        <a:off x="7535630" y="3303573"/>
        <a:ext cx="2619900" cy="804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1E3D8-B055-4293-BA73-4C79D688BAE7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Jätkuvad tegevused</a:t>
          </a:r>
        </a:p>
      </dsp:txBody>
      <dsp:txXfrm>
        <a:off x="39517" y="38234"/>
        <a:ext cx="3261002" cy="1228933"/>
      </dsp:txXfrm>
    </dsp:sp>
    <dsp:sp modelId="{56072B27-E294-415E-9912-CE73013863F6}">
      <dsp:nvSpPr>
        <dsp:cNvPr id="0" name=""/>
        <dsp:cNvSpPr/>
      </dsp:nvSpPr>
      <dsp:spPr>
        <a:xfrm>
          <a:off x="335030" y="1306224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Edulugude konkurss</a:t>
          </a:r>
        </a:p>
      </dsp:txBody>
      <dsp:txXfrm>
        <a:off x="349774" y="1320968"/>
        <a:ext cx="2640488" cy="473901"/>
      </dsp:txXfrm>
    </dsp:sp>
    <dsp:sp modelId="{E4D100CE-063D-4821-B14E-CB87F353E1CC}">
      <dsp:nvSpPr>
        <dsp:cNvPr id="0" name=""/>
        <dsp:cNvSpPr/>
      </dsp:nvSpPr>
      <dsp:spPr>
        <a:xfrm>
          <a:off x="335030" y="1887058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Suvekool</a:t>
          </a:r>
        </a:p>
      </dsp:txBody>
      <dsp:txXfrm>
        <a:off x="349774" y="1901802"/>
        <a:ext cx="2640488" cy="473901"/>
      </dsp:txXfrm>
    </dsp:sp>
    <dsp:sp modelId="{CC7C834F-94D6-42BF-91D8-272D0254C3D9}">
      <dsp:nvSpPr>
        <dsp:cNvPr id="0" name=""/>
        <dsp:cNvSpPr/>
      </dsp:nvSpPr>
      <dsp:spPr>
        <a:xfrm>
          <a:off x="335030" y="2467891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Välisõppereis</a:t>
          </a:r>
        </a:p>
      </dsp:txBody>
      <dsp:txXfrm>
        <a:off x="349774" y="2482635"/>
        <a:ext cx="2640488" cy="473901"/>
      </dsp:txXfrm>
    </dsp:sp>
    <dsp:sp modelId="{437F26EE-742E-4CB4-97AF-BAF3444EC7AD}">
      <dsp:nvSpPr>
        <dsp:cNvPr id="0" name=""/>
        <dsp:cNvSpPr/>
      </dsp:nvSpPr>
      <dsp:spPr>
        <a:xfrm>
          <a:off x="335030" y="3048725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Tunnivaatlused</a:t>
          </a:r>
        </a:p>
      </dsp:txBody>
      <dsp:txXfrm>
        <a:off x="349774" y="3063469"/>
        <a:ext cx="2640488" cy="473901"/>
      </dsp:txXfrm>
    </dsp:sp>
    <dsp:sp modelId="{457E0381-6D3E-4C49-AB00-484304E232DB}">
      <dsp:nvSpPr>
        <dsp:cNvPr id="0" name=""/>
        <dsp:cNvSpPr/>
      </dsp:nvSpPr>
      <dsp:spPr>
        <a:xfrm>
          <a:off x="335030" y="3629558"/>
          <a:ext cx="2669976" cy="50338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Ümarlaud</a:t>
          </a:r>
        </a:p>
      </dsp:txBody>
      <dsp:txXfrm>
        <a:off x="349774" y="3644302"/>
        <a:ext cx="2640488" cy="473901"/>
      </dsp:txXfrm>
    </dsp:sp>
    <dsp:sp modelId="{67DC44EA-661A-404D-859D-E2D3A87073E2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Vaja uuendada</a:t>
          </a:r>
        </a:p>
      </dsp:txBody>
      <dsp:txXfrm>
        <a:off x="3627298" y="38234"/>
        <a:ext cx="3261002" cy="1228933"/>
      </dsp:txXfrm>
    </dsp:sp>
    <dsp:sp modelId="{4BE3343D-8697-4679-8E1F-909639C42C65}">
      <dsp:nvSpPr>
        <dsp:cNvPr id="0" name=""/>
        <dsp:cNvSpPr/>
      </dsp:nvSpPr>
      <dsp:spPr>
        <a:xfrm>
          <a:off x="3922811" y="130550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eri materjalide sisu ülevaatamine</a:t>
          </a:r>
        </a:p>
      </dsp:txBody>
      <dsp:txXfrm>
        <a:off x="3941377" y="1324073"/>
        <a:ext cx="2632844" cy="596765"/>
      </dsp:txXfrm>
    </dsp:sp>
    <dsp:sp modelId="{A3D64E12-B37D-4830-8BA3-838404E0EB5B}">
      <dsp:nvSpPr>
        <dsp:cNvPr id="0" name=""/>
        <dsp:cNvSpPr/>
      </dsp:nvSpPr>
      <dsp:spPr>
        <a:xfrm>
          <a:off x="3922811" y="203692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standardi kaasajastamine ja digitaliseerimine</a:t>
          </a:r>
        </a:p>
      </dsp:txBody>
      <dsp:txXfrm>
        <a:off x="3941377" y="2055493"/>
        <a:ext cx="2632844" cy="596765"/>
      </dsp:txXfrm>
    </dsp:sp>
    <dsp:sp modelId="{32822027-E3F8-4764-B4E2-8C792DF041D3}">
      <dsp:nvSpPr>
        <dsp:cNvPr id="0" name=""/>
        <dsp:cNvSpPr/>
      </dsp:nvSpPr>
      <dsp:spPr>
        <a:xfrm>
          <a:off x="3922811" y="276834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Hariduklastri koordineerimine</a:t>
          </a:r>
        </a:p>
      </dsp:txBody>
      <dsp:txXfrm>
        <a:off x="3941377" y="2786913"/>
        <a:ext cx="2632844" cy="596765"/>
      </dsp:txXfrm>
    </dsp:sp>
    <dsp:sp modelId="{B0C232DC-083F-4ACF-9632-F034540F277E}">
      <dsp:nvSpPr>
        <dsp:cNvPr id="0" name=""/>
        <dsp:cNvSpPr/>
      </dsp:nvSpPr>
      <dsp:spPr>
        <a:xfrm>
          <a:off x="3922811" y="349976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Haridusvaldkonna turundus</a:t>
          </a:r>
        </a:p>
      </dsp:txBody>
      <dsp:txXfrm>
        <a:off x="3941377" y="3518333"/>
        <a:ext cx="2632844" cy="596765"/>
      </dsp:txXfrm>
    </dsp:sp>
    <dsp:sp modelId="{AE22EDF0-D875-49EB-BFE3-872B29406010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Kaaluda käivitamist</a:t>
          </a:r>
        </a:p>
      </dsp:txBody>
      <dsp:txXfrm>
        <a:off x="7215079" y="38234"/>
        <a:ext cx="3261002" cy="1228933"/>
      </dsp:txXfrm>
    </dsp:sp>
    <dsp:sp modelId="{72D9FF5F-BC79-4D47-B458-20CAE7C14047}">
      <dsp:nvSpPr>
        <dsp:cNvPr id="0" name=""/>
        <dsp:cNvSpPr/>
      </dsp:nvSpPr>
      <dsp:spPr>
        <a:xfrm>
          <a:off x="7510592" y="1306676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õpetajat toetavad digitaalsed materjalid</a:t>
          </a:r>
        </a:p>
      </dsp:txBody>
      <dsp:txXfrm>
        <a:off x="7518682" y="1314766"/>
        <a:ext cx="2653796" cy="260027"/>
      </dsp:txXfrm>
    </dsp:sp>
    <dsp:sp modelId="{C50E28DC-A79B-4495-B32C-4D65F7253521}">
      <dsp:nvSpPr>
        <dsp:cNvPr id="0" name=""/>
        <dsp:cNvSpPr/>
      </dsp:nvSpPr>
      <dsp:spPr>
        <a:xfrm>
          <a:off x="7510592" y="1625377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TULEM arendus, siduda õpijuhistega</a:t>
          </a:r>
        </a:p>
      </dsp:txBody>
      <dsp:txXfrm>
        <a:off x="7518682" y="1633467"/>
        <a:ext cx="2653796" cy="260027"/>
      </dsp:txXfrm>
    </dsp:sp>
    <dsp:sp modelId="{BD183E02-56CE-40F3-B6DF-A54421132658}">
      <dsp:nvSpPr>
        <dsp:cNvPr id="0" name=""/>
        <dsp:cNvSpPr/>
      </dsp:nvSpPr>
      <dsp:spPr>
        <a:xfrm>
          <a:off x="7510592" y="1944079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noortetegevused (häkatonid, laagrid jms.)</a:t>
          </a:r>
        </a:p>
      </dsp:txBody>
      <dsp:txXfrm>
        <a:off x="7518682" y="1952169"/>
        <a:ext cx="2653796" cy="260027"/>
      </dsp:txXfrm>
    </dsp:sp>
    <dsp:sp modelId="{C12C29E6-94D6-43A8-95C7-2A2706DBD114}">
      <dsp:nvSpPr>
        <dsp:cNvPr id="0" name=""/>
        <dsp:cNvSpPr/>
      </dsp:nvSpPr>
      <dsp:spPr>
        <a:xfrm>
          <a:off x="7510592" y="2262780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Koostöö tegevused ettevõtjatega</a:t>
          </a:r>
        </a:p>
      </dsp:txBody>
      <dsp:txXfrm>
        <a:off x="7518682" y="2270870"/>
        <a:ext cx="2653796" cy="260027"/>
      </dsp:txXfrm>
    </dsp:sp>
    <dsp:sp modelId="{137D7E46-6565-4455-B8A5-085998A41C7D}">
      <dsp:nvSpPr>
        <dsp:cNvPr id="0" name=""/>
        <dsp:cNvSpPr/>
      </dsp:nvSpPr>
      <dsp:spPr>
        <a:xfrm>
          <a:off x="7510592" y="2581482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tunnivaatlusmeeskonnad</a:t>
          </a:r>
        </a:p>
      </dsp:txBody>
      <dsp:txXfrm>
        <a:off x="7518682" y="2589572"/>
        <a:ext cx="2653796" cy="260027"/>
      </dsp:txXfrm>
    </dsp:sp>
    <dsp:sp modelId="{0DB3272A-97AB-4D05-99B8-086994A675D2}">
      <dsp:nvSpPr>
        <dsp:cNvPr id="0" name=""/>
        <dsp:cNvSpPr/>
      </dsp:nvSpPr>
      <dsp:spPr>
        <a:xfrm>
          <a:off x="7510592" y="2900183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standardi hindamise protsessi uuendus</a:t>
          </a:r>
        </a:p>
      </dsp:txBody>
      <dsp:txXfrm>
        <a:off x="7518682" y="2908273"/>
        <a:ext cx="2653796" cy="260027"/>
      </dsp:txXfrm>
    </dsp:sp>
    <dsp:sp modelId="{06C77C4E-AB54-4968-BC6E-C73E95EAF539}">
      <dsp:nvSpPr>
        <dsp:cNvPr id="0" name=""/>
        <dsp:cNvSpPr/>
      </dsp:nvSpPr>
      <dsp:spPr>
        <a:xfrm>
          <a:off x="7510592" y="3218885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maakondlike koordinaatorite vahetus</a:t>
          </a:r>
        </a:p>
      </dsp:txBody>
      <dsp:txXfrm>
        <a:off x="7518682" y="3226975"/>
        <a:ext cx="2653796" cy="260027"/>
      </dsp:txXfrm>
    </dsp:sp>
    <dsp:sp modelId="{E7E6E5A2-4DBB-4CB6-94C6-162CE8BFE3FF}">
      <dsp:nvSpPr>
        <dsp:cNvPr id="0" name=""/>
        <dsp:cNvSpPr/>
      </dsp:nvSpPr>
      <dsp:spPr>
        <a:xfrm>
          <a:off x="7510592" y="3537586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koolijuhtide vahetus</a:t>
          </a:r>
        </a:p>
      </dsp:txBody>
      <dsp:txXfrm>
        <a:off x="7518682" y="3545676"/>
        <a:ext cx="2653796" cy="260027"/>
      </dsp:txXfrm>
    </dsp:sp>
    <dsp:sp modelId="{DD002B9C-35FA-41B3-8188-4479375EF4BF}">
      <dsp:nvSpPr>
        <dsp:cNvPr id="0" name=""/>
        <dsp:cNvSpPr/>
      </dsp:nvSpPr>
      <dsp:spPr>
        <a:xfrm>
          <a:off x="7510592" y="3856288"/>
          <a:ext cx="2669976" cy="27620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MAK toeta toimimismudeli välja töötamine</a:t>
          </a:r>
        </a:p>
      </dsp:txBody>
      <dsp:txXfrm>
        <a:off x="7518682" y="3864378"/>
        <a:ext cx="2653796" cy="260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5AEBC-00D5-4AC2-A829-3AFD2732425B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Jätkuvad tegevused</a:t>
          </a:r>
        </a:p>
      </dsp:txBody>
      <dsp:txXfrm>
        <a:off x="39517" y="38234"/>
        <a:ext cx="3261002" cy="1228933"/>
      </dsp:txXfrm>
    </dsp:sp>
    <dsp:sp modelId="{61BBA766-2FD3-4EAA-87E5-8D104F277CD7}">
      <dsp:nvSpPr>
        <dsp:cNvPr id="0" name=""/>
        <dsp:cNvSpPr/>
      </dsp:nvSpPr>
      <dsp:spPr>
        <a:xfrm>
          <a:off x="335030" y="1305613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klientide nõustamine</a:t>
          </a:r>
        </a:p>
      </dsp:txBody>
      <dsp:txXfrm>
        <a:off x="347266" y="1317849"/>
        <a:ext cx="2645504" cy="393292"/>
      </dsp:txXfrm>
    </dsp:sp>
    <dsp:sp modelId="{D6A51D5D-B2D6-42B8-9A9A-48240C0BD043}">
      <dsp:nvSpPr>
        <dsp:cNvPr id="0" name=""/>
        <dsp:cNvSpPr/>
      </dsp:nvSpPr>
      <dsp:spPr>
        <a:xfrm>
          <a:off x="335030" y="1787649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kogukonnapraktika noortele</a:t>
          </a:r>
        </a:p>
      </dsp:txBody>
      <dsp:txXfrm>
        <a:off x="347266" y="1799885"/>
        <a:ext cx="2645504" cy="393292"/>
      </dsp:txXfrm>
    </dsp:sp>
    <dsp:sp modelId="{5754DB15-3072-4A96-9EAB-B62B9048C8C6}">
      <dsp:nvSpPr>
        <dsp:cNvPr id="0" name=""/>
        <dsp:cNvSpPr/>
      </dsp:nvSpPr>
      <dsp:spPr>
        <a:xfrm>
          <a:off x="335030" y="2269685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arenguprogramm VÜ juhtidele</a:t>
          </a:r>
        </a:p>
      </dsp:txBody>
      <dsp:txXfrm>
        <a:off x="347266" y="2281921"/>
        <a:ext cx="2645504" cy="393292"/>
      </dsp:txXfrm>
    </dsp:sp>
    <dsp:sp modelId="{E9457CB6-7937-43CA-B5D8-2680F02CAEB2}">
      <dsp:nvSpPr>
        <dsp:cNvPr id="0" name=""/>
        <dsp:cNvSpPr/>
      </dsp:nvSpPr>
      <dsp:spPr>
        <a:xfrm>
          <a:off x="335030" y="2751721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infopäevad, seminarid</a:t>
          </a:r>
        </a:p>
      </dsp:txBody>
      <dsp:txXfrm>
        <a:off x="347266" y="2763957"/>
        <a:ext cx="2645504" cy="393292"/>
      </dsp:txXfrm>
    </dsp:sp>
    <dsp:sp modelId="{15D95F04-5E5A-4E7E-8654-D8B65C48420E}">
      <dsp:nvSpPr>
        <dsp:cNvPr id="0" name=""/>
        <dsp:cNvSpPr/>
      </dsp:nvSpPr>
      <dsp:spPr>
        <a:xfrm>
          <a:off x="335030" y="3233758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õppreisid</a:t>
          </a:r>
        </a:p>
      </dsp:txBody>
      <dsp:txXfrm>
        <a:off x="347266" y="3245994"/>
        <a:ext cx="2645504" cy="393292"/>
      </dsp:txXfrm>
    </dsp:sp>
    <dsp:sp modelId="{B9CD7A2C-94DC-4B92-AF36-95D84175FF72}">
      <dsp:nvSpPr>
        <dsp:cNvPr id="0" name=""/>
        <dsp:cNvSpPr/>
      </dsp:nvSpPr>
      <dsp:spPr>
        <a:xfrm>
          <a:off x="335030" y="3715794"/>
          <a:ext cx="2669976" cy="417764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tunnustamine</a:t>
          </a:r>
        </a:p>
      </dsp:txBody>
      <dsp:txXfrm>
        <a:off x="347266" y="3728030"/>
        <a:ext cx="2645504" cy="393292"/>
      </dsp:txXfrm>
    </dsp:sp>
    <dsp:sp modelId="{11394CAB-3DBE-4D90-80A3-0F2FCCBF5023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Vaja uuendada</a:t>
          </a:r>
        </a:p>
      </dsp:txBody>
      <dsp:txXfrm>
        <a:off x="3627298" y="38234"/>
        <a:ext cx="3261002" cy="1228933"/>
      </dsp:txXfrm>
    </dsp:sp>
    <dsp:sp modelId="{59B0FA96-D229-45D5-80CE-686F0563B000}">
      <dsp:nvSpPr>
        <dsp:cNvPr id="0" name=""/>
        <dsp:cNvSpPr/>
      </dsp:nvSpPr>
      <dsp:spPr>
        <a:xfrm>
          <a:off x="3922811" y="1306676"/>
          <a:ext cx="2669976" cy="131198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MTÜ-de laat</a:t>
          </a:r>
        </a:p>
      </dsp:txBody>
      <dsp:txXfrm>
        <a:off x="3961238" y="1345103"/>
        <a:ext cx="2593122" cy="1235133"/>
      </dsp:txXfrm>
    </dsp:sp>
    <dsp:sp modelId="{D00E38DC-29D1-4750-AD0D-3C89AB3A5B2B}">
      <dsp:nvSpPr>
        <dsp:cNvPr id="0" name=""/>
        <dsp:cNvSpPr/>
      </dsp:nvSpPr>
      <dsp:spPr>
        <a:xfrm>
          <a:off x="3922811" y="2820508"/>
          <a:ext cx="2669976" cy="131198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Annetustalgud</a:t>
          </a:r>
        </a:p>
      </dsp:txBody>
      <dsp:txXfrm>
        <a:off x="3961238" y="2858935"/>
        <a:ext cx="2593122" cy="1235133"/>
      </dsp:txXfrm>
    </dsp:sp>
    <dsp:sp modelId="{18D9E6F3-81AB-461C-B85A-C50C51E68316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Kaaluda käivitamist</a:t>
          </a:r>
        </a:p>
      </dsp:txBody>
      <dsp:txXfrm>
        <a:off x="7215079" y="38234"/>
        <a:ext cx="3261002" cy="1228933"/>
      </dsp:txXfrm>
    </dsp:sp>
    <dsp:sp modelId="{D0AA203D-8D2D-4670-8F38-E755465E00C4}">
      <dsp:nvSpPr>
        <dsp:cNvPr id="0" name=""/>
        <dsp:cNvSpPr/>
      </dsp:nvSpPr>
      <dsp:spPr>
        <a:xfrm>
          <a:off x="7510592" y="130550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teavitustöö "Väärikate ülikoolis"</a:t>
          </a:r>
        </a:p>
      </dsp:txBody>
      <dsp:txXfrm>
        <a:off x="7529158" y="1324073"/>
        <a:ext cx="2632844" cy="596765"/>
      </dsp:txXfrm>
    </dsp:sp>
    <dsp:sp modelId="{8E80905E-D022-4921-A956-01F4489162C2}">
      <dsp:nvSpPr>
        <dsp:cNvPr id="0" name=""/>
        <dsp:cNvSpPr/>
      </dsp:nvSpPr>
      <dsp:spPr>
        <a:xfrm>
          <a:off x="7510592" y="203692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Vene keeles online koolituste, programmide korraldamine (koos HEAK-iga)</a:t>
          </a:r>
        </a:p>
      </dsp:txBody>
      <dsp:txXfrm>
        <a:off x="7529158" y="2055493"/>
        <a:ext cx="2632844" cy="596765"/>
      </dsp:txXfrm>
    </dsp:sp>
    <dsp:sp modelId="{FCDA2922-60CF-4056-8B81-D31E51F36BB7}">
      <dsp:nvSpPr>
        <dsp:cNvPr id="0" name=""/>
        <dsp:cNvSpPr/>
      </dsp:nvSpPr>
      <dsp:spPr>
        <a:xfrm>
          <a:off x="7510592" y="276834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VÜ juhtide supervisioon ja kovisioon tugipogramm läbipõlemise vältimiseks</a:t>
          </a:r>
        </a:p>
      </dsp:txBody>
      <dsp:txXfrm>
        <a:off x="7529158" y="2786913"/>
        <a:ext cx="2632844" cy="596765"/>
      </dsp:txXfrm>
    </dsp:sp>
    <dsp:sp modelId="{FEC2C023-1D4B-48D9-B0F2-AB85F218327A}">
      <dsp:nvSpPr>
        <dsp:cNvPr id="0" name=""/>
        <dsp:cNvSpPr/>
      </dsp:nvSpPr>
      <dsp:spPr>
        <a:xfrm>
          <a:off x="7510592" y="3499767"/>
          <a:ext cx="2669976" cy="63389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3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Uus järelkasv "kogukonna praktika" programmist</a:t>
          </a:r>
        </a:p>
      </dsp:txBody>
      <dsp:txXfrm>
        <a:off x="7529158" y="3518333"/>
        <a:ext cx="2632844" cy="596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ED4D-A224-4F58-9FCC-B78A7847F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EA6C9-ACB0-4B3C-B534-20E3B4030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C748D-8702-4B46-9EA8-7B5FC8D06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ABB62-50FE-4A20-991F-92224AF01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53EEF-6069-4EE9-AE34-61A32D9C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7391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79573-7524-4E07-AD93-68019B8BD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6B311-F00B-4798-8316-C839CD9E3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2A45-E34E-46FB-B492-77264269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FDB5F-2717-4EBE-80E1-24BD51DB4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C5412-553D-453D-9F19-4C8778F7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3651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E39398-8C37-4E4D-B5AB-5D70DBAA9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461DB-F02C-4805-A87F-007B79BC4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6CE61-A54A-4080-8CD4-A21B967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A5A6-1BD5-498E-97C9-95A6326C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7B673-DE19-4F0B-A176-6E8A8EA8E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459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67BA0-680F-4627-8C35-D927D2A4E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48630-BD72-49FC-86B3-3FC120146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7722C-B67B-40FC-A278-001BE737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DDF9-5CC1-43BB-AA69-F654D7F7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D4F77-3D2F-486F-935E-DF1A4E0C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492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0685-13E6-4F94-960C-0745A640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6D71C-DE61-4F2B-8E78-E7CE1FC00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81D9C-AE7B-4245-A6EC-D009CEB2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0E285-6BAF-4006-9F0C-5852B78C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5CF2F-8D00-45AC-A107-10CA51D6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848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E5398-FE76-441E-A036-FFC5FBD9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C141C-0307-47FB-8244-958031BE3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EA31D-4C86-4587-85E1-40200113A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B7776-9551-4C32-8781-7243F6DE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24A5D-CD23-4CB2-BCB4-B31E0A1F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0F1C6-A65A-4036-9567-94F7B369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443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36880-637E-4829-8913-76EC2A5A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DCA06-A4F6-4117-857E-02050FE8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F529B-37A7-4E57-8270-2256D3809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E7C89C-CE69-458E-83CC-59F43A5FF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CA5B7-63D1-40A6-A9D7-DCFECFB57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5F0D89-B691-4AC2-A0AD-5C8766F9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BA70B0-C96D-4745-8235-44308800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CEC318-75A8-448B-BFE7-7BA436F1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983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4DFD-0DD3-4016-AA21-C9ADA2A6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962E6-5061-4929-A8BC-2BF8916C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98589-9F9D-477A-B415-622755EB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5054A-A611-45F2-8E61-0DD931D4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599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97C39-6BCB-4601-A6AC-F33504B3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D2ED9F-8316-4B47-8AC8-FD4B38CC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9BB98-8872-4936-9F4E-31F876B9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849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4D53-9F59-488D-AF2A-67EF21CB4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8656-C667-4CD2-B807-84DFC7AFD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58933-6FC3-43F3-A679-EB3CA27B4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A1D7D-8C82-4023-B91C-A0F7260E3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E28E3-718B-41C1-AB7C-4272B3F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8E6EB-A712-4B45-A953-AF55BB3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724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60F7-E60B-4CBA-8B60-2C51F288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1AA7E-230E-47ED-BDA5-EA7A97FE2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5C2EF-9130-4F12-931B-B543FFAAA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68C41-174A-48C8-8B4E-54FFFEA8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2A218-AC14-42D2-A353-8113E48E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9C190-948E-4F6E-99FC-4F9D92C2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146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9C9EDA-388F-4B60-9CAF-06CAEE73F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8AFF2-0A99-46BB-9C09-BD8EDFC8D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4E411-D395-40B7-A8FA-BB82E0DB4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DCF2-7BCA-47C9-AFCB-DDC90223DCE4}" type="datetimeFigureOut">
              <a:rPr lang="et-EE" smtClean="0"/>
              <a:t>18.01.2021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10D3C-605E-450E-A10B-80FF6347C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DE304-923E-4A21-950A-FD9E5D2E3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01F51-F688-4984-9E3B-B2BB6F2E69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769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1A2FA-B0B8-4A6F-AB38-A5D9B1DFD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Ida-Viru Ettevõtluskeskus</a:t>
            </a:r>
            <a:br>
              <a:rPr lang="et-EE" dirty="0"/>
            </a:br>
            <a:r>
              <a:rPr lang="et-EE" dirty="0"/>
              <a:t>strateegia 2021-2027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446AC-7D3D-4B8C-83A1-ECAED99F6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1541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1710D-78E0-49C1-8140-84D25257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Ettevõtliku hariduse valdkond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C580D6-AF56-49E3-826D-A3CC927BDBD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046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8984-3FC1-42CE-83D5-61DB0A2E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Kodanikuühiskonna tegevused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2F579D-E4F6-4C52-8A84-3533F3CEAA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00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B2CFB-1C7C-48C5-9BAE-3AB579756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Tegevuste elluviimise printsiibid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D7CEF-77C9-43CB-90C6-2F04DCC3D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Kompetentsete ja tulemuslike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tajate parim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andja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Ida-Virumaa alane kompetentsikeskus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Minimaalse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imaliku b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rokraatiaga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Kohanemisv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imeline ja paindlik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rtustab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ja vaba aja tasakaalu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5840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0FCE5-75F3-4202-A77E-E3716B5CC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IVEK tööpered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1F0D0-DFC3-4E69-91C5-6957B06E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Ettev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tlusvaldkonna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Kodaniku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hiskonna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Ettev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tliku hariduse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Turismivaldkonna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Strateegilise n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ustamise ja juhtimise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4720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CEA5-19D4-4A0A-8F70-664F6AF2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Juhtimisvaldkonna tegevused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9D8CBBE-6B4D-4BA5-AE10-B25816B69D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038746"/>
              </p:ext>
            </p:extLst>
          </p:nvPr>
        </p:nvGraphicFramePr>
        <p:xfrm>
          <a:off x="922789" y="1912690"/>
          <a:ext cx="10821798" cy="4471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0899">
                  <a:extLst>
                    <a:ext uri="{9D8B030D-6E8A-4147-A177-3AD203B41FA5}">
                      <a16:colId xmlns:a16="http://schemas.microsoft.com/office/drawing/2014/main" val="542981016"/>
                    </a:ext>
                  </a:extLst>
                </a:gridCol>
                <a:gridCol w="5410899">
                  <a:extLst>
                    <a:ext uri="{9D8B030D-6E8A-4147-A177-3AD203B41FA5}">
                      <a16:colId xmlns:a16="http://schemas.microsoft.com/office/drawing/2014/main" val="383271325"/>
                    </a:ext>
                  </a:extLst>
                </a:gridCol>
              </a:tblGrid>
              <a:tr h="365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Tegevus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Märkused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222830"/>
                  </a:ext>
                </a:extLst>
              </a:tr>
              <a:tr h="748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Kompetentsimudeli uuendamine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Kompetentside ja tasemete ülevaatamine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Uute töökohtade sisseviimine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777810"/>
                  </a:ext>
                </a:extLst>
              </a:tr>
              <a:tr h="748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IVEK bränding, Kodulehe uuendamine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Kaasaegsele platvormile viimine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Nutiseadmest loetavus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7838560"/>
                  </a:ext>
                </a:extLst>
              </a:tr>
              <a:tr h="113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IVEK struktuuri ülevaatamine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Seoses töötajate arvu kasvuga võib osutuda vajalikuks juhtimisfunktsioonide ülevaatamine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903116"/>
                  </a:ext>
                </a:extLst>
              </a:tr>
              <a:tr h="365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Liitumine IVIA-ga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Juhul kui osutub otstarbekaks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5160904"/>
                  </a:ext>
                </a:extLst>
              </a:tr>
              <a:tr h="365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Uute töömeetodite ja vahendite juurutamine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Zoom jt. netipõhised keskkonnad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542315"/>
                  </a:ext>
                </a:extLst>
              </a:tr>
              <a:tr h="748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Üldiste turunduskanalite käivitamine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 dirty="0">
                          <a:effectLst/>
                        </a:rPr>
                        <a:t>IVEK üldise kommunikatsiooni korraldamine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23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12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1AAC1-EC55-429A-9D81-1717EA80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IVEK teenuste pakett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005554-5F62-48A4-AA06-2F9D9701B3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637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2B5E1-FFA4-406B-971B-6F208366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Põhilised väljakutsed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EB36D-8256-48B5-B511-ED3D4E909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Rahvaarvu v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henemine ja vananemine, sellest tulenev vajadus infrastruktuuri koomale t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mbamiseks</a:t>
            </a:r>
            <a:endParaRPr lang="et-EE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iglane 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leminek 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siire s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sinikumahukalt p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levkivimajanduselt kliimaneutraalse majanduse poole</a:t>
            </a:r>
            <a:endParaRPr lang="et-EE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Haridusvaldkonna uuendamise vajadus, l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htuvalt noorte arvu kahanemisest ja muutuva maailma v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ljakutsetest</a:t>
            </a:r>
            <a:endParaRPr lang="et-EE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Noorte tegevuste l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imimine k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igisse IVEK tegevustesse</a:t>
            </a:r>
            <a:endParaRPr lang="et-EE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Vabakonna arendamise vajadus muutuva maailma v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ljakutsetele vastamiseks</a:t>
            </a:r>
            <a:endParaRPr lang="et-EE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Ettev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tlusaktiivsuse kasvatamise vajadus</a:t>
            </a:r>
            <a:endParaRPr lang="et-EE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Ida-Virumaa majanduse mitmekesistamise vajadus (sh. rohe-, </a:t>
            </a:r>
            <a:r>
              <a:rPr lang="et-EE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sini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ja ringmajandus)</a:t>
            </a:r>
            <a:endParaRPr lang="et-EE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stuse digitaliseerimine</a:t>
            </a:r>
            <a:endParaRPr lang="et-EE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8009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98EB-D4AA-49AB-8AAE-69CE33B5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IVEK kliendid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F3102-A2FB-4D2C-9840-8AA7D977D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ustamiskliendid 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kliendid kellel IVEK vahetult n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ustamisteenust pakub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rgustikukliendid 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kliendid kes osalevad IVEK koordineeritud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rgustike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Doonorkliendid 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IVEK tegevusi rahastavad asutused, kes l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 IVEK-i realiseerivad oma eesm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rke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251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8294-7ABF-4F3A-B18F-B42B39B7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IVEK väärtused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BF897-91CC-4D21-A046-72C662D84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Kompetentsus 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see on teadmised ja oskused, nende pidev kasutamine ning arendamine selleks, et oma klientidele teenuseid pakkuda ja oma partneritega koost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teha. Oskus hoida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öö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ja rekreatsiooniaega tasakaalus, et suuta pakkuda parimat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imalikku teenust.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Avatus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hendab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imekust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ljastpoolt tulevat informatsiooni vastu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tta ja seda m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ista, suutlikkust pidevalt 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ppida ning paindlikult reageerida keskkonnast tulenevatele muutustele, aga ka soovi otsida ja leida uuenduslikke lahendusi ning julgust neid ka kasutusele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Tulemuslikkuse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 m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istame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imet alustatut ellu viia rakendades selleks vajalikku kirge ja p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hendumust, oskust kasutada olemasolevat informatsiooni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imalike muutuste prognoosimiseks, eesm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rkide t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psustamiseks ning j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rjekindlust nende eesm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rkide saavutamisel.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Usaldusv</a:t>
            </a:r>
            <a:r>
              <a:rPr lang="et-EE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ää</a:t>
            </a:r>
            <a:r>
              <a:rPr lang="et-E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rsuse 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tagavad teadmised, oskused ja hoiakud, mis on vajalikud selleks, et tegutseda ausalt, s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bralikult ja inimlikke v</a:t>
            </a:r>
            <a:r>
              <a:rPr lang="et-E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ää</a:t>
            </a:r>
            <a:r>
              <a:rPr lang="et-E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rtusi hinnates.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9633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49D3-2E2A-48C2-AFCA-6E1FF417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IVEK visioon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3363F-4149-47EB-BFD0-E4B545681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/>
              <a:t>IVEK on tuntud ja tulemuslik Ida-Virumaa arengumootor, mis aitab maakonda parema elu poole suunata. Selleks me keskendume:</a:t>
            </a:r>
          </a:p>
          <a:p>
            <a:pPr marL="0" indent="0">
              <a:buNone/>
            </a:pPr>
            <a:r>
              <a:rPr lang="et-EE" b="1" dirty="0"/>
              <a:t>–	innovatiivsetele algatustele, </a:t>
            </a:r>
          </a:p>
          <a:p>
            <a:pPr marL="0" indent="0">
              <a:buNone/>
            </a:pPr>
            <a:r>
              <a:rPr lang="et-EE" b="1" dirty="0"/>
              <a:t>–	uue ettevõtliku põlvkonna kujundamisele ja </a:t>
            </a:r>
          </a:p>
          <a:p>
            <a:pPr marL="0" indent="0">
              <a:buNone/>
            </a:pPr>
            <a:r>
              <a:rPr lang="et-EE" b="1" dirty="0"/>
              <a:t>–	rahvusvahelistele koostöövõrgustikele</a:t>
            </a:r>
          </a:p>
          <a:p>
            <a:pPr marL="0" indent="0">
              <a:buNone/>
            </a:pPr>
            <a:r>
              <a:rPr lang="et-EE" b="1" dirty="0"/>
              <a:t>–	õiglasele üleminekule CO2 rikkalt majandusmudelilt kliimasõbralikule majandusmudelile.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874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0BB6-91E3-4607-B759-5F1D6AC3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IVEK eesmärgid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E06D4E-B5F0-40DC-A53C-6FF3CD456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344777"/>
              </p:ext>
            </p:extLst>
          </p:nvPr>
        </p:nvGraphicFramePr>
        <p:xfrm>
          <a:off x="838200" y="1510018"/>
          <a:ext cx="10515600" cy="5057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586">
                  <a:extLst>
                    <a:ext uri="{9D8B030D-6E8A-4147-A177-3AD203B41FA5}">
                      <a16:colId xmlns:a16="http://schemas.microsoft.com/office/drawing/2014/main" val="3304867873"/>
                    </a:ext>
                  </a:extLst>
                </a:gridCol>
                <a:gridCol w="3516031">
                  <a:extLst>
                    <a:ext uri="{9D8B030D-6E8A-4147-A177-3AD203B41FA5}">
                      <a16:colId xmlns:a16="http://schemas.microsoft.com/office/drawing/2014/main" val="2059829280"/>
                    </a:ext>
                  </a:extLst>
                </a:gridCol>
                <a:gridCol w="3493983">
                  <a:extLst>
                    <a:ext uri="{9D8B030D-6E8A-4147-A177-3AD203B41FA5}">
                      <a16:colId xmlns:a16="http://schemas.microsoft.com/office/drawing/2014/main" val="3026727363"/>
                    </a:ext>
                  </a:extLst>
                </a:gridCol>
              </a:tblGrid>
              <a:tr h="232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Laiem seiremõõdik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Tulemusmõõdik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Väljundmõõdik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extLst>
                  <a:ext uri="{0D108BD9-81ED-4DB2-BD59-A6C34878D82A}">
                    <a16:rowId xmlns:a16="http://schemas.microsoft.com/office/drawing/2014/main" val="4063496174"/>
                  </a:ext>
                </a:extLst>
              </a:tr>
              <a:tr h="23270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Maakonna atraktiivsuse kasv ja maine paranemine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536523"/>
                  </a:ext>
                </a:extLst>
              </a:tr>
              <a:tr h="6200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Rändedünaamika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Majutatute ööbimiste arv maakonnas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Haridusrände näitajad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Turismiklastri väljundmõõdikud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Haridusklastri väljundmõõdikud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extLst>
                  <a:ext uri="{0D108BD9-81ED-4DB2-BD59-A6C34878D82A}">
                    <a16:rowId xmlns:a16="http://schemas.microsoft.com/office/drawing/2014/main" val="762071213"/>
                  </a:ext>
                </a:extLst>
              </a:tr>
              <a:tr h="23270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Maakonnas tegutsevad edukad, mitmekesiste tegevusvaldkondade ettevõtjad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689434"/>
                  </a:ext>
                </a:extLst>
              </a:tr>
              <a:tr h="10908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Tunnitootlikkus lisandväärtuse alusel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Brutopalk maakonnas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Ettevõtlusaktiivsus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IVEK toel loodud ettevõtete arv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Turismiklastri ettevõtjate arv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Filmifondi jaoks teenuseid pakkuvate ettevõtjate arv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Nõustamismahud (klientide arv, tundide arv)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extLst>
                  <a:ext uri="{0D108BD9-81ED-4DB2-BD59-A6C34878D82A}">
                    <a16:rowId xmlns:a16="http://schemas.microsoft.com/office/drawing/2014/main" val="3036008454"/>
                  </a:ext>
                </a:extLst>
              </a:tr>
              <a:tr h="23270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Jätkusuutlik kodanikuühiskond maakonnas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100832"/>
                  </a:ext>
                </a:extLst>
              </a:tr>
              <a:tr h="6208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MTÜ-de arv 1000 elaniku kohta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Kodanikuühiskonna algatuste arv ja levi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Vabatahtlike arv maakonnas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Nõustamismahud (klientide arv, tundide arv)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extLst>
                  <a:ext uri="{0D108BD9-81ED-4DB2-BD59-A6C34878D82A}">
                    <a16:rowId xmlns:a16="http://schemas.microsoft.com/office/drawing/2014/main" val="3670465009"/>
                  </a:ext>
                </a:extLst>
              </a:tr>
              <a:tr h="23270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Paranenud kolme sektori ja teadus-haridusasutuste koostöö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984129"/>
                  </a:ext>
                </a:extLst>
              </a:tr>
              <a:tr h="15624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Maakonna SKP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Ekspordi osakaal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Teadus-haridusasutustega läbi viidud koostööprojektide hulk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>
                          <a:effectLst/>
                        </a:rPr>
                        <a:t>Koostöötegevustes osalenud ettevõtjate, vabaühenduste, teadus-haridusasutuste ja avaliku sektori asutuste arv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t-EE" sz="1400" dirty="0">
                          <a:effectLst/>
                        </a:rPr>
                        <a:t>Ida-Viru Teadusnõukogu väljundid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1400" dirty="0">
                          <a:effectLst/>
                        </a:rPr>
                        <a:t>Projektipõhised väljundid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53" marR="56253" marT="0" marB="0"/>
                </a:tc>
                <a:extLst>
                  <a:ext uri="{0D108BD9-81ED-4DB2-BD59-A6C34878D82A}">
                    <a16:rowId xmlns:a16="http://schemas.microsoft.com/office/drawing/2014/main" val="906100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16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C3023-4AC7-4D12-A0C6-7BC2DAD59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Ettevõtlusvaldkonna tegevused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A1FE05-B030-48B4-95A0-B7E79EB6FB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70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DEE9D-4C32-4603-808D-6673D30E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Trusimivaldkonna</a:t>
            </a:r>
            <a:r>
              <a:rPr lang="et-EE" dirty="0"/>
              <a:t> tegevused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0307A9-95FA-4B1D-A40B-C99DEEEC42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14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707</Words>
  <Application>Microsoft Office PowerPoint</Application>
  <PresentationFormat>Laiekraan</PresentationFormat>
  <Paragraphs>162</Paragraphs>
  <Slides>14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Ida-Viru Ettevõtluskeskus strateegia 2021-2027</vt:lpstr>
      <vt:lpstr>IVEK teenuste pakett</vt:lpstr>
      <vt:lpstr>Põhilised väljakutsed</vt:lpstr>
      <vt:lpstr>IVEK kliendid</vt:lpstr>
      <vt:lpstr>IVEK väärtused</vt:lpstr>
      <vt:lpstr>IVEK visioon</vt:lpstr>
      <vt:lpstr>IVEK eesmärgid</vt:lpstr>
      <vt:lpstr>Ettevõtlusvaldkonna tegevused</vt:lpstr>
      <vt:lpstr>Trusimivaldkonna tegevused</vt:lpstr>
      <vt:lpstr>Ettevõtliku hariduse valdkond</vt:lpstr>
      <vt:lpstr>Kodanikuühiskonna tegevused</vt:lpstr>
      <vt:lpstr>Tegevuste elluviimise printsiibid</vt:lpstr>
      <vt:lpstr>IVEK tööpered</vt:lpstr>
      <vt:lpstr>Juhtimisvaldkonna tegevused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Ida-Viru Ettevõtluskeskus strateegia 2021-2027</dc:title>
  <dc:creator>nutifikaator</dc:creator>
  <cp:lastModifiedBy>Pille Sööt</cp:lastModifiedBy>
  <cp:revision>6</cp:revision>
  <dcterms:created xsi:type="dcterms:W3CDTF">2020-11-30T07:47:14Z</dcterms:created>
  <dcterms:modified xsi:type="dcterms:W3CDTF">2021-01-18T08:59:17Z</dcterms:modified>
</cp:coreProperties>
</file>